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17" r:id="rId2"/>
  </p:sldMasterIdLst>
  <p:sldIdLst>
    <p:sldId id="257" r:id="rId3"/>
    <p:sldId id="258" r:id="rId4"/>
    <p:sldId id="259" r:id="rId5"/>
    <p:sldId id="260" r:id="rId6"/>
    <p:sldId id="262" r:id="rId7"/>
    <p:sldId id="264" r:id="rId8"/>
    <p:sldId id="265" r:id="rId9"/>
    <p:sldId id="266" r:id="rId10"/>
    <p:sldId id="271"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E16C48-93DB-5A80-6B58-2363AF8B1DF7}" v="381" dt="2021-05-17T16:07:13.003"/>
    <p1510:client id="{4C3EC555-654B-4E07-B77B-C4017FACB241}" v="284" dt="2021-05-17T14:33:15.766"/>
    <p1510:client id="{5CDED304-F3DC-C790-9575-9E7FFBFE40C0}" v="18" dt="2021-05-18T17:22:24.840"/>
    <p1510:client id="{BAD258AF-CB7A-D3E7-03BB-A3CF7949D9A7}" v="8" dt="2021-05-17T16:08:35.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AF628-3AC2-49CC-9AFD-67C114EF69C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251037-5DD1-45FF-8833-09CEC4AEB930}">
      <dgm:prSet/>
      <dgm:spPr/>
      <dgm:t>
        <a:bodyPr/>
        <a:lstStyle/>
        <a:p>
          <a:pPr>
            <a:lnSpc>
              <a:spcPct val="100000"/>
            </a:lnSpc>
          </a:pPr>
          <a:r>
            <a:rPr lang="en-US"/>
            <a:t>ROLL NO 2K18/IT/</a:t>
          </a:r>
          <a:r>
            <a:rPr lang="en-US">
              <a:latin typeface="Goudy Old Style"/>
            </a:rPr>
            <a:t>102</a:t>
          </a:r>
          <a:endParaRPr lang="en-US"/>
        </a:p>
      </dgm:t>
    </dgm:pt>
    <dgm:pt modelId="{F4FECAEA-C05A-493E-BD82-273D13D3B16B}" type="parTrans" cxnId="{5751E1B6-F5D1-4C73-AFAF-B92DE47DAD4A}">
      <dgm:prSet/>
      <dgm:spPr/>
      <dgm:t>
        <a:bodyPr/>
        <a:lstStyle/>
        <a:p>
          <a:endParaRPr lang="en-US"/>
        </a:p>
      </dgm:t>
    </dgm:pt>
    <dgm:pt modelId="{E1017992-941C-4B1C-89E3-04D20D610588}" type="sibTrans" cxnId="{5751E1B6-F5D1-4C73-AFAF-B92DE47DAD4A}">
      <dgm:prSet/>
      <dgm:spPr/>
      <dgm:t>
        <a:bodyPr/>
        <a:lstStyle/>
        <a:p>
          <a:endParaRPr lang="en-US"/>
        </a:p>
      </dgm:t>
    </dgm:pt>
    <dgm:pt modelId="{F8952A25-4AAC-4631-B591-3195B078FC05}">
      <dgm:prSet/>
      <dgm:spPr/>
      <dgm:t>
        <a:bodyPr/>
        <a:lstStyle/>
        <a:p>
          <a:pPr>
            <a:lnSpc>
              <a:spcPct val="100000"/>
            </a:lnSpc>
          </a:pPr>
          <a:r>
            <a:rPr lang="en-US"/>
            <a:t>BRANCH-INFORMATION TECNOLOGY</a:t>
          </a:r>
        </a:p>
      </dgm:t>
    </dgm:pt>
    <dgm:pt modelId="{0DF13CD3-3AE2-4F3A-83D2-198194FD9EA1}" type="parTrans" cxnId="{FBD01DC1-E230-4960-97B2-9AB1F43A4E0E}">
      <dgm:prSet/>
      <dgm:spPr/>
      <dgm:t>
        <a:bodyPr/>
        <a:lstStyle/>
        <a:p>
          <a:endParaRPr lang="en-US"/>
        </a:p>
      </dgm:t>
    </dgm:pt>
    <dgm:pt modelId="{1E0C03AD-6FCB-49A5-AD9A-CFC06828A3A9}" type="sibTrans" cxnId="{FBD01DC1-E230-4960-97B2-9AB1F43A4E0E}">
      <dgm:prSet/>
      <dgm:spPr/>
      <dgm:t>
        <a:bodyPr/>
        <a:lstStyle/>
        <a:p>
          <a:endParaRPr lang="en-US"/>
        </a:p>
      </dgm:t>
    </dgm:pt>
    <dgm:pt modelId="{E6216023-5B2C-4B8A-AAE7-C790F227D52F}">
      <dgm:prSet/>
      <dgm:spPr/>
      <dgm:t>
        <a:bodyPr/>
        <a:lstStyle/>
        <a:p>
          <a:pPr>
            <a:lnSpc>
              <a:spcPct val="100000"/>
            </a:lnSpc>
          </a:pPr>
          <a:r>
            <a:rPr lang="en-US"/>
            <a:t>DELHI TECHNOLOGICAL UNIVESITY</a:t>
          </a:r>
        </a:p>
      </dgm:t>
    </dgm:pt>
    <dgm:pt modelId="{28C1ACC5-9368-483A-877F-18E57B20C183}" type="parTrans" cxnId="{25291889-5807-4C4D-9443-2F8133FB91FB}">
      <dgm:prSet/>
      <dgm:spPr/>
      <dgm:t>
        <a:bodyPr/>
        <a:lstStyle/>
        <a:p>
          <a:endParaRPr lang="en-US"/>
        </a:p>
      </dgm:t>
    </dgm:pt>
    <dgm:pt modelId="{C4AB01EE-0FD3-4C62-B68E-74EAE20262BA}" type="sibTrans" cxnId="{25291889-5807-4C4D-9443-2F8133FB91FB}">
      <dgm:prSet/>
      <dgm:spPr/>
      <dgm:t>
        <a:bodyPr/>
        <a:lstStyle/>
        <a:p>
          <a:endParaRPr lang="en-US"/>
        </a:p>
      </dgm:t>
    </dgm:pt>
    <dgm:pt modelId="{5208E847-BEB1-47A3-8E13-74481A7C4EDA}" type="pres">
      <dgm:prSet presAssocID="{DE1AF628-3AC2-49CC-9AFD-67C114EF69C3}" presName="root" presStyleCnt="0">
        <dgm:presLayoutVars>
          <dgm:dir/>
          <dgm:resizeHandles val="exact"/>
        </dgm:presLayoutVars>
      </dgm:prSet>
      <dgm:spPr/>
    </dgm:pt>
    <dgm:pt modelId="{CE1D7B5B-F685-476F-A11F-BC5B305F03C0}" type="pres">
      <dgm:prSet presAssocID="{E6251037-5DD1-45FF-8833-09CEC4AEB930}" presName="compNode" presStyleCnt="0"/>
      <dgm:spPr/>
    </dgm:pt>
    <dgm:pt modelId="{29700C4E-C52C-4B42-A389-95FE733C6179}" type="pres">
      <dgm:prSet presAssocID="{E6251037-5DD1-45FF-8833-09CEC4AEB9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fetti Ball"/>
        </a:ext>
      </dgm:extLst>
    </dgm:pt>
    <dgm:pt modelId="{B917F42B-F048-4BFB-B78F-5D005238235B}" type="pres">
      <dgm:prSet presAssocID="{E6251037-5DD1-45FF-8833-09CEC4AEB930}" presName="spaceRect" presStyleCnt="0"/>
      <dgm:spPr/>
    </dgm:pt>
    <dgm:pt modelId="{250C1571-071D-426D-8D47-49C83967CE6A}" type="pres">
      <dgm:prSet presAssocID="{E6251037-5DD1-45FF-8833-09CEC4AEB930}" presName="textRect" presStyleLbl="revTx" presStyleIdx="0" presStyleCnt="3">
        <dgm:presLayoutVars>
          <dgm:chMax val="1"/>
          <dgm:chPref val="1"/>
        </dgm:presLayoutVars>
      </dgm:prSet>
      <dgm:spPr/>
    </dgm:pt>
    <dgm:pt modelId="{5A4BAF20-99B2-493F-9DCA-3C17A58237DE}" type="pres">
      <dgm:prSet presAssocID="{E1017992-941C-4B1C-89E3-04D20D610588}" presName="sibTrans" presStyleCnt="0"/>
      <dgm:spPr/>
    </dgm:pt>
    <dgm:pt modelId="{05CA5FD8-EDCE-4865-A748-5429E9A05CF0}" type="pres">
      <dgm:prSet presAssocID="{F8952A25-4AAC-4631-B591-3195B078FC05}" presName="compNode" presStyleCnt="0"/>
      <dgm:spPr/>
    </dgm:pt>
    <dgm:pt modelId="{A5163890-93F3-4EFA-BD7A-25B4F235C6D3}" type="pres">
      <dgm:prSet presAssocID="{F8952A25-4AAC-4631-B591-3195B078FC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A0B61768-635D-45E9-B195-5B328A75C9F1}" type="pres">
      <dgm:prSet presAssocID="{F8952A25-4AAC-4631-B591-3195B078FC05}" presName="spaceRect" presStyleCnt="0"/>
      <dgm:spPr/>
    </dgm:pt>
    <dgm:pt modelId="{1F105A3F-3B22-451C-8FC3-2AFF906834B9}" type="pres">
      <dgm:prSet presAssocID="{F8952A25-4AAC-4631-B591-3195B078FC05}" presName="textRect" presStyleLbl="revTx" presStyleIdx="1" presStyleCnt="3">
        <dgm:presLayoutVars>
          <dgm:chMax val="1"/>
          <dgm:chPref val="1"/>
        </dgm:presLayoutVars>
      </dgm:prSet>
      <dgm:spPr/>
    </dgm:pt>
    <dgm:pt modelId="{6D023B32-155F-412A-80B1-1028F09DC125}" type="pres">
      <dgm:prSet presAssocID="{1E0C03AD-6FCB-49A5-AD9A-CFC06828A3A9}" presName="sibTrans" presStyleCnt="0"/>
      <dgm:spPr/>
    </dgm:pt>
    <dgm:pt modelId="{BA30C92B-6641-4E59-A2BA-4B38FE538902}" type="pres">
      <dgm:prSet presAssocID="{E6216023-5B2C-4B8A-AAE7-C790F227D52F}" presName="compNode" presStyleCnt="0"/>
      <dgm:spPr/>
    </dgm:pt>
    <dgm:pt modelId="{99810A6A-77C1-43FB-8E99-B328D6CA943D}" type="pres">
      <dgm:prSet presAssocID="{E6216023-5B2C-4B8A-AAE7-C790F227D5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Fi"/>
        </a:ext>
      </dgm:extLst>
    </dgm:pt>
    <dgm:pt modelId="{0620E850-2D74-4712-AC5E-30AFAA3B98CD}" type="pres">
      <dgm:prSet presAssocID="{E6216023-5B2C-4B8A-AAE7-C790F227D52F}" presName="spaceRect" presStyleCnt="0"/>
      <dgm:spPr/>
    </dgm:pt>
    <dgm:pt modelId="{E4D7217C-F4FF-45B3-A747-0E855D3BC6D7}" type="pres">
      <dgm:prSet presAssocID="{E6216023-5B2C-4B8A-AAE7-C790F227D52F}" presName="textRect" presStyleLbl="revTx" presStyleIdx="2" presStyleCnt="3">
        <dgm:presLayoutVars>
          <dgm:chMax val="1"/>
          <dgm:chPref val="1"/>
        </dgm:presLayoutVars>
      </dgm:prSet>
      <dgm:spPr/>
    </dgm:pt>
  </dgm:ptLst>
  <dgm:cxnLst>
    <dgm:cxn modelId="{DC773620-BD9C-46EB-8F2F-0B2E9E4E1FE5}" type="presOf" srcId="{F8952A25-4AAC-4631-B591-3195B078FC05}" destId="{1F105A3F-3B22-451C-8FC3-2AFF906834B9}" srcOrd="0" destOrd="0" presId="urn:microsoft.com/office/officeart/2018/2/layout/IconLabelList"/>
    <dgm:cxn modelId="{C61E566F-87E2-439C-A4A9-DB3A8B15B0C1}" type="presOf" srcId="{E6216023-5B2C-4B8A-AAE7-C790F227D52F}" destId="{E4D7217C-F4FF-45B3-A747-0E855D3BC6D7}" srcOrd="0" destOrd="0" presId="urn:microsoft.com/office/officeart/2018/2/layout/IconLabelList"/>
    <dgm:cxn modelId="{7699BC59-D710-4EB5-BEA0-BD94593F9E0A}" type="presOf" srcId="{E6251037-5DD1-45FF-8833-09CEC4AEB930}" destId="{250C1571-071D-426D-8D47-49C83967CE6A}" srcOrd="0" destOrd="0" presId="urn:microsoft.com/office/officeart/2018/2/layout/IconLabelList"/>
    <dgm:cxn modelId="{25291889-5807-4C4D-9443-2F8133FB91FB}" srcId="{DE1AF628-3AC2-49CC-9AFD-67C114EF69C3}" destId="{E6216023-5B2C-4B8A-AAE7-C790F227D52F}" srcOrd="2" destOrd="0" parTransId="{28C1ACC5-9368-483A-877F-18E57B20C183}" sibTransId="{C4AB01EE-0FD3-4C62-B68E-74EAE20262BA}"/>
    <dgm:cxn modelId="{AAB81EA8-C010-46D2-A1AB-88CDD401D178}" type="presOf" srcId="{DE1AF628-3AC2-49CC-9AFD-67C114EF69C3}" destId="{5208E847-BEB1-47A3-8E13-74481A7C4EDA}" srcOrd="0" destOrd="0" presId="urn:microsoft.com/office/officeart/2018/2/layout/IconLabelList"/>
    <dgm:cxn modelId="{5751E1B6-F5D1-4C73-AFAF-B92DE47DAD4A}" srcId="{DE1AF628-3AC2-49CC-9AFD-67C114EF69C3}" destId="{E6251037-5DD1-45FF-8833-09CEC4AEB930}" srcOrd="0" destOrd="0" parTransId="{F4FECAEA-C05A-493E-BD82-273D13D3B16B}" sibTransId="{E1017992-941C-4B1C-89E3-04D20D610588}"/>
    <dgm:cxn modelId="{FBD01DC1-E230-4960-97B2-9AB1F43A4E0E}" srcId="{DE1AF628-3AC2-49CC-9AFD-67C114EF69C3}" destId="{F8952A25-4AAC-4631-B591-3195B078FC05}" srcOrd="1" destOrd="0" parTransId="{0DF13CD3-3AE2-4F3A-83D2-198194FD9EA1}" sibTransId="{1E0C03AD-6FCB-49A5-AD9A-CFC06828A3A9}"/>
    <dgm:cxn modelId="{0F3EFD34-719B-4EAD-BB7D-EBCC49689E4D}" type="presParOf" srcId="{5208E847-BEB1-47A3-8E13-74481A7C4EDA}" destId="{CE1D7B5B-F685-476F-A11F-BC5B305F03C0}" srcOrd="0" destOrd="0" presId="urn:microsoft.com/office/officeart/2018/2/layout/IconLabelList"/>
    <dgm:cxn modelId="{93497D5C-A275-457E-AF24-9C0F1999653D}" type="presParOf" srcId="{CE1D7B5B-F685-476F-A11F-BC5B305F03C0}" destId="{29700C4E-C52C-4B42-A389-95FE733C6179}" srcOrd="0" destOrd="0" presId="urn:microsoft.com/office/officeart/2018/2/layout/IconLabelList"/>
    <dgm:cxn modelId="{2D4C5EB9-5270-41A2-8C61-B29A079081F3}" type="presParOf" srcId="{CE1D7B5B-F685-476F-A11F-BC5B305F03C0}" destId="{B917F42B-F048-4BFB-B78F-5D005238235B}" srcOrd="1" destOrd="0" presId="urn:microsoft.com/office/officeart/2018/2/layout/IconLabelList"/>
    <dgm:cxn modelId="{018FFC8B-403C-4665-AEA3-BAA5EB2DF8C7}" type="presParOf" srcId="{CE1D7B5B-F685-476F-A11F-BC5B305F03C0}" destId="{250C1571-071D-426D-8D47-49C83967CE6A}" srcOrd="2" destOrd="0" presId="urn:microsoft.com/office/officeart/2018/2/layout/IconLabelList"/>
    <dgm:cxn modelId="{309E10EC-5B86-459E-80A3-5645A4444674}" type="presParOf" srcId="{5208E847-BEB1-47A3-8E13-74481A7C4EDA}" destId="{5A4BAF20-99B2-493F-9DCA-3C17A58237DE}" srcOrd="1" destOrd="0" presId="urn:microsoft.com/office/officeart/2018/2/layout/IconLabelList"/>
    <dgm:cxn modelId="{5AD633D5-4DC2-4DE5-8869-EEB37C42100B}" type="presParOf" srcId="{5208E847-BEB1-47A3-8E13-74481A7C4EDA}" destId="{05CA5FD8-EDCE-4865-A748-5429E9A05CF0}" srcOrd="2" destOrd="0" presId="urn:microsoft.com/office/officeart/2018/2/layout/IconLabelList"/>
    <dgm:cxn modelId="{8A54A39D-CF26-42DA-BC36-F1530EB759D2}" type="presParOf" srcId="{05CA5FD8-EDCE-4865-A748-5429E9A05CF0}" destId="{A5163890-93F3-4EFA-BD7A-25B4F235C6D3}" srcOrd="0" destOrd="0" presId="urn:microsoft.com/office/officeart/2018/2/layout/IconLabelList"/>
    <dgm:cxn modelId="{E0B09E69-B86B-4952-A245-AC6401A4A01D}" type="presParOf" srcId="{05CA5FD8-EDCE-4865-A748-5429E9A05CF0}" destId="{A0B61768-635D-45E9-B195-5B328A75C9F1}" srcOrd="1" destOrd="0" presId="urn:microsoft.com/office/officeart/2018/2/layout/IconLabelList"/>
    <dgm:cxn modelId="{07A342A1-6621-4588-856F-814628D50AE0}" type="presParOf" srcId="{05CA5FD8-EDCE-4865-A748-5429E9A05CF0}" destId="{1F105A3F-3B22-451C-8FC3-2AFF906834B9}" srcOrd="2" destOrd="0" presId="urn:microsoft.com/office/officeart/2018/2/layout/IconLabelList"/>
    <dgm:cxn modelId="{8109F1EC-F228-431C-8F82-9F2F9520F5EB}" type="presParOf" srcId="{5208E847-BEB1-47A3-8E13-74481A7C4EDA}" destId="{6D023B32-155F-412A-80B1-1028F09DC125}" srcOrd="3" destOrd="0" presId="urn:microsoft.com/office/officeart/2018/2/layout/IconLabelList"/>
    <dgm:cxn modelId="{178A7ECD-9FF8-4F5A-B8AB-7835B2C83314}" type="presParOf" srcId="{5208E847-BEB1-47A3-8E13-74481A7C4EDA}" destId="{BA30C92B-6641-4E59-A2BA-4B38FE538902}" srcOrd="4" destOrd="0" presId="urn:microsoft.com/office/officeart/2018/2/layout/IconLabelList"/>
    <dgm:cxn modelId="{3C8EA3FE-34E4-4B99-84A2-77D3AB575847}" type="presParOf" srcId="{BA30C92B-6641-4E59-A2BA-4B38FE538902}" destId="{99810A6A-77C1-43FB-8E99-B328D6CA943D}" srcOrd="0" destOrd="0" presId="urn:microsoft.com/office/officeart/2018/2/layout/IconLabelList"/>
    <dgm:cxn modelId="{01714E4E-71E1-4371-82BF-1AF0B4994D8B}" type="presParOf" srcId="{BA30C92B-6641-4E59-A2BA-4B38FE538902}" destId="{0620E850-2D74-4712-AC5E-30AFAA3B98CD}" srcOrd="1" destOrd="0" presId="urn:microsoft.com/office/officeart/2018/2/layout/IconLabelList"/>
    <dgm:cxn modelId="{570A5805-0958-4B91-A807-AB67BD36614B}" type="presParOf" srcId="{BA30C92B-6641-4E59-A2BA-4B38FE538902}" destId="{E4D7217C-F4FF-45B3-A747-0E855D3BC6D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CDBD72-E93B-421D-890F-F17EDB581D0F}"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007AC79A-D50A-4815-9A56-A9FB9F45CD31}">
      <dgm:prSet phldr="0"/>
      <dgm:spPr/>
      <dgm:t>
        <a:bodyPr/>
        <a:lstStyle/>
        <a:p>
          <a:pPr>
            <a:defRPr cap="all"/>
          </a:pPr>
          <a:r>
            <a:rPr lang="en-US">
              <a:latin typeface="Goudy Old Style"/>
            </a:rPr>
            <a:t>INTRODUCTION</a:t>
          </a:r>
          <a:endParaRPr lang="en-US"/>
        </a:p>
      </dgm:t>
    </dgm:pt>
    <dgm:pt modelId="{B759B192-7B77-4F31-9668-1523DDDBE576}" type="parTrans" cxnId="{3ECF550F-EA1B-4CE4-9684-EEA199D51E51}">
      <dgm:prSet/>
      <dgm:spPr/>
      <dgm:t>
        <a:bodyPr/>
        <a:lstStyle/>
        <a:p>
          <a:endParaRPr lang="en-US"/>
        </a:p>
      </dgm:t>
    </dgm:pt>
    <dgm:pt modelId="{77401A5B-EEDE-4EFB-AACE-A125C79B6921}" type="sibTrans" cxnId="{3ECF550F-EA1B-4CE4-9684-EEA199D51E51}">
      <dgm:prSet/>
      <dgm:spPr/>
      <dgm:t>
        <a:bodyPr/>
        <a:lstStyle/>
        <a:p>
          <a:endParaRPr lang="en-US"/>
        </a:p>
      </dgm:t>
    </dgm:pt>
    <dgm:pt modelId="{2B73C6B9-DA11-49D4-986A-5B4C0075359F}">
      <dgm:prSet phldr="0"/>
      <dgm:spPr/>
      <dgm:t>
        <a:bodyPr/>
        <a:lstStyle/>
        <a:p>
          <a:pPr rtl="0">
            <a:defRPr cap="all"/>
          </a:pPr>
          <a:r>
            <a:rPr lang="en-US">
              <a:latin typeface="Goudy Old Style"/>
            </a:rPr>
            <a:t>PROBLEM DEFINATION</a:t>
          </a:r>
          <a:endParaRPr lang="en-US"/>
        </a:p>
      </dgm:t>
    </dgm:pt>
    <dgm:pt modelId="{DC1CDD7A-23AB-4594-9318-6243B0DB30B9}" type="parTrans" cxnId="{47A7368B-E88D-4A6C-92F5-3757B82C4472}">
      <dgm:prSet/>
      <dgm:spPr/>
    </dgm:pt>
    <dgm:pt modelId="{DFB7C17B-9173-4972-909A-A26FFD6C44E4}" type="sibTrans" cxnId="{47A7368B-E88D-4A6C-92F5-3757B82C4472}">
      <dgm:prSet/>
      <dgm:spPr/>
      <dgm:t>
        <a:bodyPr/>
        <a:lstStyle/>
        <a:p>
          <a:endParaRPr lang="en-US"/>
        </a:p>
        <a:p>
          <a:endParaRPr lang="en-US"/>
        </a:p>
      </dgm:t>
    </dgm:pt>
    <dgm:pt modelId="{9C6252C6-A228-49A7-9DF0-146EC3816CF9}">
      <dgm:prSet phldr="0"/>
      <dgm:spPr/>
      <dgm:t>
        <a:bodyPr/>
        <a:lstStyle/>
        <a:p>
          <a:pPr>
            <a:defRPr cap="all"/>
          </a:pPr>
          <a:r>
            <a:rPr lang="en-US">
              <a:latin typeface="Goudy Old Style"/>
            </a:rPr>
            <a:t>SCOPE</a:t>
          </a:r>
          <a:endParaRPr lang="en-US"/>
        </a:p>
      </dgm:t>
    </dgm:pt>
    <dgm:pt modelId="{0CC70891-1B04-495C-9C33-F3592CF4EC47}" type="parTrans" cxnId="{73667661-569E-41B9-AD14-A86D2AE83408}">
      <dgm:prSet/>
      <dgm:spPr/>
    </dgm:pt>
    <dgm:pt modelId="{A08D38B7-F91C-4BA7-B6A1-D17E25793F94}" type="sibTrans" cxnId="{73667661-569E-41B9-AD14-A86D2AE83408}">
      <dgm:prSet/>
      <dgm:spPr/>
      <dgm:t>
        <a:bodyPr/>
        <a:lstStyle/>
        <a:p>
          <a:endParaRPr lang="en-US"/>
        </a:p>
        <a:p>
          <a:endParaRPr lang="en-US"/>
        </a:p>
      </dgm:t>
    </dgm:pt>
    <dgm:pt modelId="{564EAA53-51F6-4F63-997F-5578ED940DA6}">
      <dgm:prSet phldr="0"/>
      <dgm:spPr/>
      <dgm:t>
        <a:bodyPr/>
        <a:lstStyle/>
        <a:p>
          <a:pPr>
            <a:defRPr cap="all"/>
          </a:pPr>
          <a:r>
            <a:rPr lang="en-US">
              <a:latin typeface="Goudy Old Style"/>
            </a:rPr>
            <a:t>PURPOSE</a:t>
          </a:r>
          <a:endParaRPr lang="en-US"/>
        </a:p>
      </dgm:t>
    </dgm:pt>
    <dgm:pt modelId="{BD353568-37AC-4577-9006-C2CAF89FACDC}" type="parTrans" cxnId="{9B68D4AE-12F9-48CC-B23D-54211C64C9F0}">
      <dgm:prSet/>
      <dgm:spPr/>
    </dgm:pt>
    <dgm:pt modelId="{B40E7377-C0AA-4D27-9CF4-00F7E6F5C056}" type="sibTrans" cxnId="{9B68D4AE-12F9-48CC-B23D-54211C64C9F0}">
      <dgm:prSet/>
      <dgm:spPr/>
      <dgm:t>
        <a:bodyPr/>
        <a:lstStyle/>
        <a:p>
          <a:endParaRPr lang="en-US"/>
        </a:p>
        <a:p>
          <a:endParaRPr lang="en-US"/>
        </a:p>
      </dgm:t>
    </dgm:pt>
    <dgm:pt modelId="{DDB2CDEC-7E10-4D21-AB79-7ECD70CE313D}">
      <dgm:prSet phldr="0"/>
      <dgm:spPr/>
      <dgm:t>
        <a:bodyPr/>
        <a:lstStyle/>
        <a:p>
          <a:pPr rtl="0">
            <a:defRPr cap="all"/>
          </a:pPr>
          <a:r>
            <a:rPr lang="en-US">
              <a:latin typeface="Goudy Old Style"/>
            </a:rPr>
            <a:t>PROBLEM EXISTING</a:t>
          </a:r>
          <a:endParaRPr lang="en-US"/>
        </a:p>
      </dgm:t>
    </dgm:pt>
    <dgm:pt modelId="{0FFCAF6A-70AC-407D-845F-87B7252E4E76}" type="parTrans" cxnId="{D00F6348-34F0-410F-98E8-6BA404136F93}">
      <dgm:prSet/>
      <dgm:spPr/>
    </dgm:pt>
    <dgm:pt modelId="{2503E8EE-4466-4805-B8D6-96F01720A4AB}" type="sibTrans" cxnId="{D00F6348-34F0-410F-98E8-6BA404136F93}">
      <dgm:prSet/>
      <dgm:spPr/>
      <dgm:t>
        <a:bodyPr/>
        <a:lstStyle/>
        <a:p>
          <a:endParaRPr lang="en-US"/>
        </a:p>
        <a:p>
          <a:endParaRPr lang="en-US"/>
        </a:p>
      </dgm:t>
    </dgm:pt>
    <dgm:pt modelId="{7A8AE0D6-1653-4DBA-AC79-DE2D8DD5FD99}">
      <dgm:prSet phldr="0"/>
      <dgm:spPr/>
      <dgm:t>
        <a:bodyPr/>
        <a:lstStyle/>
        <a:p>
          <a:pPr rtl="0">
            <a:defRPr cap="all"/>
          </a:pPr>
          <a:r>
            <a:rPr lang="en-US">
              <a:latin typeface="Goudy Old Style"/>
            </a:rPr>
            <a:t>PROPOSED SYSTEM</a:t>
          </a:r>
          <a:endParaRPr lang="en-US"/>
        </a:p>
      </dgm:t>
    </dgm:pt>
    <dgm:pt modelId="{754AD023-2F7D-4CAA-AEFC-F0DF46090088}" type="parTrans" cxnId="{046D4854-D1A3-4B48-8241-78B76561C721}">
      <dgm:prSet/>
      <dgm:spPr/>
    </dgm:pt>
    <dgm:pt modelId="{E37495C1-C39E-4949-9EA9-131DE312B57F}" type="sibTrans" cxnId="{046D4854-D1A3-4B48-8241-78B76561C721}">
      <dgm:prSet/>
      <dgm:spPr/>
      <dgm:t>
        <a:bodyPr/>
        <a:lstStyle/>
        <a:p>
          <a:endParaRPr lang="en-US"/>
        </a:p>
        <a:p>
          <a:endParaRPr lang="en-US"/>
        </a:p>
      </dgm:t>
    </dgm:pt>
    <dgm:pt modelId="{3D6968B4-4EA3-416B-87FB-197C2242AEC6}">
      <dgm:prSet phldr="0"/>
      <dgm:spPr/>
      <dgm:t>
        <a:bodyPr/>
        <a:lstStyle/>
        <a:p>
          <a:pPr rtl="0">
            <a:defRPr cap="all"/>
          </a:pPr>
          <a:r>
            <a:rPr lang="en-US">
              <a:latin typeface="Goudy Old Style"/>
            </a:rPr>
            <a:t>PLATFORM &amp; REQUIRMENT</a:t>
          </a:r>
          <a:endParaRPr lang="en-US"/>
        </a:p>
      </dgm:t>
    </dgm:pt>
    <dgm:pt modelId="{077086B8-F8BC-4F7D-8C32-BEA3C2777A8C}" type="parTrans" cxnId="{D894EAF3-07BD-40AE-B05A-70DDCF77E0E7}">
      <dgm:prSet/>
      <dgm:spPr/>
    </dgm:pt>
    <dgm:pt modelId="{16E5E827-6309-42D5-8FD1-79F2ED8C384D}" type="sibTrans" cxnId="{D894EAF3-07BD-40AE-B05A-70DDCF77E0E7}">
      <dgm:prSet/>
      <dgm:spPr/>
      <dgm:t>
        <a:bodyPr/>
        <a:lstStyle/>
        <a:p>
          <a:endParaRPr lang="en-US"/>
        </a:p>
        <a:p>
          <a:endParaRPr lang="en-US"/>
        </a:p>
      </dgm:t>
    </dgm:pt>
    <dgm:pt modelId="{C822E175-F69D-46E4-9D75-5E7B84D5C7A1}">
      <dgm:prSet phldr="0"/>
      <dgm:spPr/>
      <dgm:t>
        <a:bodyPr/>
        <a:lstStyle/>
        <a:p>
          <a:pPr rtl="0">
            <a:defRPr cap="all"/>
          </a:pPr>
          <a:r>
            <a:rPr lang="en-US">
              <a:latin typeface="Goudy Old Style"/>
            </a:rPr>
            <a:t>MODULE DESCRIPTION</a:t>
          </a:r>
          <a:endParaRPr lang="en-US"/>
        </a:p>
      </dgm:t>
    </dgm:pt>
    <dgm:pt modelId="{6AF74B57-86DF-4C5F-A0E8-74FFA924C235}" type="parTrans" cxnId="{27C0A04B-80AE-422A-B4EA-424A398C523D}">
      <dgm:prSet/>
      <dgm:spPr/>
    </dgm:pt>
    <dgm:pt modelId="{6925B15C-D7EB-4009-A56B-08CF647BF858}" type="sibTrans" cxnId="{27C0A04B-80AE-422A-B4EA-424A398C523D}">
      <dgm:prSet/>
      <dgm:spPr/>
      <dgm:t>
        <a:bodyPr/>
        <a:lstStyle/>
        <a:p>
          <a:endParaRPr lang="en-US"/>
        </a:p>
        <a:p>
          <a:endParaRPr lang="en-US"/>
        </a:p>
      </dgm:t>
    </dgm:pt>
    <dgm:pt modelId="{32EA229F-17A8-4586-9A37-0585E8DDC009}">
      <dgm:prSet phldr="0"/>
      <dgm:spPr/>
      <dgm:t>
        <a:bodyPr/>
        <a:lstStyle/>
        <a:p>
          <a:pPr rtl="0">
            <a:defRPr cap="all"/>
          </a:pPr>
          <a:r>
            <a:rPr lang="en-US">
              <a:latin typeface="Goudy Old Style"/>
            </a:rPr>
            <a:t>DESIGN &amp; IMPLEMENT</a:t>
          </a:r>
          <a:endParaRPr lang="en-US"/>
        </a:p>
      </dgm:t>
    </dgm:pt>
    <dgm:pt modelId="{E7F3A130-BDCA-4AFA-B79F-8BF3A5A69230}" type="parTrans" cxnId="{04D4FE85-9D6A-4E8B-8E44-2AA77451D3B2}">
      <dgm:prSet/>
      <dgm:spPr/>
    </dgm:pt>
    <dgm:pt modelId="{EC248EEA-CEA2-441E-8FFA-402DC668D649}" type="sibTrans" cxnId="{04D4FE85-9D6A-4E8B-8E44-2AA77451D3B2}">
      <dgm:prSet/>
      <dgm:spPr/>
      <dgm:t>
        <a:bodyPr/>
        <a:lstStyle/>
        <a:p>
          <a:endParaRPr lang="en-US"/>
        </a:p>
        <a:p>
          <a:endParaRPr lang="en-US"/>
        </a:p>
      </dgm:t>
    </dgm:pt>
    <dgm:pt modelId="{C141A48F-2727-4108-B2B9-4B8421101A26}">
      <dgm:prSet phldr="0"/>
      <dgm:spPr/>
      <dgm:t>
        <a:bodyPr/>
        <a:lstStyle/>
        <a:p>
          <a:pPr>
            <a:defRPr cap="all"/>
          </a:pPr>
          <a:r>
            <a:rPr lang="en-US">
              <a:latin typeface="Goudy Old Style"/>
            </a:rPr>
            <a:t>ALGORITHMS</a:t>
          </a:r>
          <a:endParaRPr lang="en-US"/>
        </a:p>
      </dgm:t>
    </dgm:pt>
    <dgm:pt modelId="{D50754A8-70D0-4F4F-B319-DCCF872472C7}" type="parTrans" cxnId="{AEA19651-34DB-46E0-9456-356F6F8F108B}">
      <dgm:prSet/>
      <dgm:spPr/>
    </dgm:pt>
    <dgm:pt modelId="{54417171-5B5B-48C7-A340-8567544B0612}" type="sibTrans" cxnId="{AEA19651-34DB-46E0-9456-356F6F8F108B}">
      <dgm:prSet/>
      <dgm:spPr/>
      <dgm:t>
        <a:bodyPr/>
        <a:lstStyle/>
        <a:p>
          <a:endParaRPr lang="en-US"/>
        </a:p>
        <a:p>
          <a:endParaRPr lang="en-US"/>
        </a:p>
      </dgm:t>
    </dgm:pt>
    <dgm:pt modelId="{6C4E74EF-26F9-408C-B3FB-E2874FF0518C}">
      <dgm:prSet phldr="0"/>
      <dgm:spPr/>
      <dgm:t>
        <a:bodyPr/>
        <a:lstStyle/>
        <a:p>
          <a:pPr rtl="0">
            <a:defRPr cap="all"/>
          </a:pPr>
          <a:r>
            <a:rPr lang="en-US">
              <a:latin typeface="Goudy Old Style"/>
            </a:rPr>
            <a:t>PSUDO CODE</a:t>
          </a:r>
          <a:endParaRPr lang="en-US"/>
        </a:p>
      </dgm:t>
    </dgm:pt>
    <dgm:pt modelId="{382951AA-3A70-4BAA-835A-78EC916F29FE}" type="parTrans" cxnId="{2A00D606-7ED1-45C0-A475-9491087F8954}">
      <dgm:prSet/>
      <dgm:spPr/>
    </dgm:pt>
    <dgm:pt modelId="{07BB6FCF-2265-43D9-9150-18B84AF0AC62}" type="sibTrans" cxnId="{2A00D606-7ED1-45C0-A475-9491087F8954}">
      <dgm:prSet/>
      <dgm:spPr/>
      <dgm:t>
        <a:bodyPr/>
        <a:lstStyle/>
        <a:p>
          <a:endParaRPr lang="en-US"/>
        </a:p>
        <a:p>
          <a:endParaRPr lang="en-US"/>
        </a:p>
      </dgm:t>
    </dgm:pt>
    <dgm:pt modelId="{12B28291-8E97-4141-A88D-8B5CDA6EB9BA}">
      <dgm:prSet phldr="0"/>
      <dgm:spPr/>
      <dgm:t>
        <a:bodyPr/>
        <a:lstStyle/>
        <a:p>
          <a:pPr>
            <a:defRPr cap="all"/>
          </a:pPr>
          <a:r>
            <a:rPr lang="en-US">
              <a:latin typeface="Goudy Old Style"/>
            </a:rPr>
            <a:t>SCREENSHOTS</a:t>
          </a:r>
          <a:endParaRPr lang="en-US"/>
        </a:p>
      </dgm:t>
    </dgm:pt>
    <dgm:pt modelId="{FCB4D0A6-656D-4AB6-8BEB-16BFD6A06CB4}" type="parTrans" cxnId="{764858C3-5EF2-4D57-9746-173860A03CE3}">
      <dgm:prSet/>
      <dgm:spPr/>
    </dgm:pt>
    <dgm:pt modelId="{79900972-E5BE-4349-82A6-B8CDEDEB33E4}" type="sibTrans" cxnId="{764858C3-5EF2-4D57-9746-173860A03CE3}">
      <dgm:prSet/>
      <dgm:spPr/>
      <dgm:t>
        <a:bodyPr/>
        <a:lstStyle/>
        <a:p>
          <a:endParaRPr lang="en-US"/>
        </a:p>
        <a:p>
          <a:endParaRPr lang="en-US"/>
        </a:p>
      </dgm:t>
    </dgm:pt>
    <dgm:pt modelId="{3EDC5D1F-2753-4924-AF0F-EA65E8F03740}">
      <dgm:prSet phldr="0"/>
      <dgm:spPr/>
      <dgm:t>
        <a:bodyPr/>
        <a:lstStyle/>
        <a:p>
          <a:pPr>
            <a:defRPr cap="all"/>
          </a:pPr>
          <a:r>
            <a:rPr lang="en-US">
              <a:latin typeface="Goudy Old Style"/>
            </a:rPr>
            <a:t>CONCLUSION</a:t>
          </a:r>
          <a:r>
            <a:rPr lang="en-US"/>
            <a:t> </a:t>
          </a:r>
        </a:p>
      </dgm:t>
    </dgm:pt>
    <dgm:pt modelId="{D8F15B00-D968-430E-9D5B-4B6BCE8FFB78}" type="parTrans" cxnId="{9FB5F7BE-896F-4183-A9CD-FDAA6FC1642F}">
      <dgm:prSet/>
      <dgm:spPr/>
    </dgm:pt>
    <dgm:pt modelId="{72EE62A9-E9A5-4402-AB53-4629E54526BE}" type="sibTrans" cxnId="{9FB5F7BE-896F-4183-A9CD-FDAA6FC1642F}">
      <dgm:prSet/>
      <dgm:spPr/>
      <dgm:t>
        <a:bodyPr/>
        <a:lstStyle/>
        <a:p>
          <a:endParaRPr lang="en-US"/>
        </a:p>
        <a:p>
          <a:endParaRPr lang="en-US"/>
        </a:p>
      </dgm:t>
    </dgm:pt>
    <dgm:pt modelId="{ADA0D3FC-933A-4ECF-BAED-34624BEE3ECF}">
      <dgm:prSet phldr="0"/>
      <dgm:spPr/>
      <dgm:t>
        <a:bodyPr/>
        <a:lstStyle/>
        <a:p>
          <a:pPr>
            <a:defRPr cap="all"/>
          </a:pPr>
          <a:r>
            <a:rPr lang="en-US"/>
            <a:t>REFERENCES</a:t>
          </a:r>
        </a:p>
      </dgm:t>
    </dgm:pt>
    <dgm:pt modelId="{225FBFC0-6C05-4E67-B9D8-EA720AE68080}" type="parTrans" cxnId="{B4EB7875-8386-4FD3-9DD2-3FC6C1498D0A}">
      <dgm:prSet/>
      <dgm:spPr/>
    </dgm:pt>
    <dgm:pt modelId="{D3AF8D18-42AA-4B52-9562-AE59427623B9}" type="sibTrans" cxnId="{B4EB7875-8386-4FD3-9DD2-3FC6C1498D0A}">
      <dgm:prSet/>
      <dgm:spPr/>
      <dgm:t>
        <a:bodyPr/>
        <a:lstStyle/>
        <a:p>
          <a:endParaRPr lang="en-US"/>
        </a:p>
      </dgm:t>
    </dgm:pt>
    <dgm:pt modelId="{9A636093-B8BE-4F71-98C5-818D89961361}" type="pres">
      <dgm:prSet presAssocID="{EDCDBD72-E93B-421D-890F-F17EDB581D0F}" presName="Name0" presStyleCnt="0">
        <dgm:presLayoutVars>
          <dgm:dir/>
          <dgm:resizeHandles val="exact"/>
        </dgm:presLayoutVars>
      </dgm:prSet>
      <dgm:spPr/>
    </dgm:pt>
    <dgm:pt modelId="{1200DB54-2F13-4A5B-BD6D-D2C36C8132C4}" type="pres">
      <dgm:prSet presAssocID="{007AC79A-D50A-4815-9A56-A9FB9F45CD31}" presName="node" presStyleLbl="node1" presStyleIdx="0" presStyleCnt="14">
        <dgm:presLayoutVars>
          <dgm:bulletEnabled val="1"/>
        </dgm:presLayoutVars>
      </dgm:prSet>
      <dgm:spPr/>
    </dgm:pt>
    <dgm:pt modelId="{51B47064-2651-48FE-A510-9A39EAF9CB1F}" type="pres">
      <dgm:prSet presAssocID="{77401A5B-EEDE-4EFB-AACE-A125C79B6921}" presName="sibTrans" presStyleLbl="sibTrans1D1" presStyleIdx="0" presStyleCnt="13"/>
      <dgm:spPr/>
    </dgm:pt>
    <dgm:pt modelId="{5529F8F4-1037-40EE-929D-7B4F9CF8D00A}" type="pres">
      <dgm:prSet presAssocID="{77401A5B-EEDE-4EFB-AACE-A125C79B6921}" presName="connectorText" presStyleLbl="sibTrans1D1" presStyleIdx="0" presStyleCnt="13"/>
      <dgm:spPr/>
    </dgm:pt>
    <dgm:pt modelId="{DAD28963-0C18-40CD-9581-F3F3FF1FE459}" type="pres">
      <dgm:prSet presAssocID="{2B73C6B9-DA11-49D4-986A-5B4C0075359F}" presName="node" presStyleLbl="node1" presStyleIdx="1" presStyleCnt="14">
        <dgm:presLayoutVars>
          <dgm:bulletEnabled val="1"/>
        </dgm:presLayoutVars>
      </dgm:prSet>
      <dgm:spPr/>
    </dgm:pt>
    <dgm:pt modelId="{40B38390-FDFF-4DF1-A9AF-C7F73A673AD3}" type="pres">
      <dgm:prSet presAssocID="{DFB7C17B-9173-4972-909A-A26FFD6C44E4}" presName="sibTrans" presStyleLbl="sibTrans1D1" presStyleIdx="1" presStyleCnt="13"/>
      <dgm:spPr/>
    </dgm:pt>
    <dgm:pt modelId="{D458FC0A-5CE8-49B7-8B84-3C83AC72628D}" type="pres">
      <dgm:prSet presAssocID="{DFB7C17B-9173-4972-909A-A26FFD6C44E4}" presName="connectorText" presStyleLbl="sibTrans1D1" presStyleIdx="1" presStyleCnt="13"/>
      <dgm:spPr/>
    </dgm:pt>
    <dgm:pt modelId="{717F1F9D-FB52-4F3B-A0BC-8154FA1C077C}" type="pres">
      <dgm:prSet presAssocID="{9C6252C6-A228-49A7-9DF0-146EC3816CF9}" presName="node" presStyleLbl="node1" presStyleIdx="2" presStyleCnt="14">
        <dgm:presLayoutVars>
          <dgm:bulletEnabled val="1"/>
        </dgm:presLayoutVars>
      </dgm:prSet>
      <dgm:spPr/>
    </dgm:pt>
    <dgm:pt modelId="{12E52EE5-A9A9-41F0-B4A4-8987196E5153}" type="pres">
      <dgm:prSet presAssocID="{A08D38B7-F91C-4BA7-B6A1-D17E25793F94}" presName="sibTrans" presStyleLbl="sibTrans1D1" presStyleIdx="2" presStyleCnt="13"/>
      <dgm:spPr/>
    </dgm:pt>
    <dgm:pt modelId="{B5C74D88-2213-4216-B7AD-707B7277F998}" type="pres">
      <dgm:prSet presAssocID="{A08D38B7-F91C-4BA7-B6A1-D17E25793F94}" presName="connectorText" presStyleLbl="sibTrans1D1" presStyleIdx="2" presStyleCnt="13"/>
      <dgm:spPr/>
    </dgm:pt>
    <dgm:pt modelId="{A518E2D2-2240-4B3D-BD2A-77B985EC1EC3}" type="pres">
      <dgm:prSet presAssocID="{564EAA53-51F6-4F63-997F-5578ED940DA6}" presName="node" presStyleLbl="node1" presStyleIdx="3" presStyleCnt="14">
        <dgm:presLayoutVars>
          <dgm:bulletEnabled val="1"/>
        </dgm:presLayoutVars>
      </dgm:prSet>
      <dgm:spPr/>
    </dgm:pt>
    <dgm:pt modelId="{FF49A657-D9C9-431C-A9B9-EADAE210568D}" type="pres">
      <dgm:prSet presAssocID="{B40E7377-C0AA-4D27-9CF4-00F7E6F5C056}" presName="sibTrans" presStyleLbl="sibTrans1D1" presStyleIdx="3" presStyleCnt="13"/>
      <dgm:spPr/>
    </dgm:pt>
    <dgm:pt modelId="{87313DBE-EB80-4241-B3DB-29392AEE70DB}" type="pres">
      <dgm:prSet presAssocID="{B40E7377-C0AA-4D27-9CF4-00F7E6F5C056}" presName="connectorText" presStyleLbl="sibTrans1D1" presStyleIdx="3" presStyleCnt="13"/>
      <dgm:spPr/>
    </dgm:pt>
    <dgm:pt modelId="{BD9B714B-745E-4C2E-B2CF-33FB9DA9953C}" type="pres">
      <dgm:prSet presAssocID="{DDB2CDEC-7E10-4D21-AB79-7ECD70CE313D}" presName="node" presStyleLbl="node1" presStyleIdx="4" presStyleCnt="14">
        <dgm:presLayoutVars>
          <dgm:bulletEnabled val="1"/>
        </dgm:presLayoutVars>
      </dgm:prSet>
      <dgm:spPr/>
    </dgm:pt>
    <dgm:pt modelId="{7B50429E-6884-4B3A-A564-B7C556852ACB}" type="pres">
      <dgm:prSet presAssocID="{2503E8EE-4466-4805-B8D6-96F01720A4AB}" presName="sibTrans" presStyleLbl="sibTrans1D1" presStyleIdx="4" presStyleCnt="13"/>
      <dgm:spPr/>
    </dgm:pt>
    <dgm:pt modelId="{A02AABEE-D41E-4247-ABD1-52FCF8B97D8F}" type="pres">
      <dgm:prSet presAssocID="{2503E8EE-4466-4805-B8D6-96F01720A4AB}" presName="connectorText" presStyleLbl="sibTrans1D1" presStyleIdx="4" presStyleCnt="13"/>
      <dgm:spPr/>
    </dgm:pt>
    <dgm:pt modelId="{47D0BBBF-C2EF-4716-99E7-5A3DFA2E85EA}" type="pres">
      <dgm:prSet presAssocID="{7A8AE0D6-1653-4DBA-AC79-DE2D8DD5FD99}" presName="node" presStyleLbl="node1" presStyleIdx="5" presStyleCnt="14">
        <dgm:presLayoutVars>
          <dgm:bulletEnabled val="1"/>
        </dgm:presLayoutVars>
      </dgm:prSet>
      <dgm:spPr/>
    </dgm:pt>
    <dgm:pt modelId="{A2B96266-E561-4608-BE25-33E8D7A113FE}" type="pres">
      <dgm:prSet presAssocID="{E37495C1-C39E-4949-9EA9-131DE312B57F}" presName="sibTrans" presStyleLbl="sibTrans1D1" presStyleIdx="5" presStyleCnt="13"/>
      <dgm:spPr/>
    </dgm:pt>
    <dgm:pt modelId="{EF4AB0C7-41B0-47FB-B047-7F30B6592DD0}" type="pres">
      <dgm:prSet presAssocID="{E37495C1-C39E-4949-9EA9-131DE312B57F}" presName="connectorText" presStyleLbl="sibTrans1D1" presStyleIdx="5" presStyleCnt="13"/>
      <dgm:spPr/>
    </dgm:pt>
    <dgm:pt modelId="{90F12BED-A929-41B6-B05C-C48F174DE810}" type="pres">
      <dgm:prSet presAssocID="{3D6968B4-4EA3-416B-87FB-197C2242AEC6}" presName="node" presStyleLbl="node1" presStyleIdx="6" presStyleCnt="14">
        <dgm:presLayoutVars>
          <dgm:bulletEnabled val="1"/>
        </dgm:presLayoutVars>
      </dgm:prSet>
      <dgm:spPr/>
    </dgm:pt>
    <dgm:pt modelId="{AB17E901-8B4C-45E6-BA17-4D2A971CE41F}" type="pres">
      <dgm:prSet presAssocID="{16E5E827-6309-42D5-8FD1-79F2ED8C384D}" presName="sibTrans" presStyleLbl="sibTrans1D1" presStyleIdx="6" presStyleCnt="13"/>
      <dgm:spPr/>
    </dgm:pt>
    <dgm:pt modelId="{709280DD-5409-4DFE-A304-21AFF1BDD8D1}" type="pres">
      <dgm:prSet presAssocID="{16E5E827-6309-42D5-8FD1-79F2ED8C384D}" presName="connectorText" presStyleLbl="sibTrans1D1" presStyleIdx="6" presStyleCnt="13"/>
      <dgm:spPr/>
    </dgm:pt>
    <dgm:pt modelId="{E08B6888-7EE9-41A9-A449-E784BDF2167B}" type="pres">
      <dgm:prSet presAssocID="{C822E175-F69D-46E4-9D75-5E7B84D5C7A1}" presName="node" presStyleLbl="node1" presStyleIdx="7" presStyleCnt="14">
        <dgm:presLayoutVars>
          <dgm:bulletEnabled val="1"/>
        </dgm:presLayoutVars>
      </dgm:prSet>
      <dgm:spPr/>
    </dgm:pt>
    <dgm:pt modelId="{405120C1-26F5-4E5F-A01C-CB7FADB603A9}" type="pres">
      <dgm:prSet presAssocID="{6925B15C-D7EB-4009-A56B-08CF647BF858}" presName="sibTrans" presStyleLbl="sibTrans1D1" presStyleIdx="7" presStyleCnt="13"/>
      <dgm:spPr/>
    </dgm:pt>
    <dgm:pt modelId="{818D5359-6F36-43CE-AFA8-92FFE131294B}" type="pres">
      <dgm:prSet presAssocID="{6925B15C-D7EB-4009-A56B-08CF647BF858}" presName="connectorText" presStyleLbl="sibTrans1D1" presStyleIdx="7" presStyleCnt="13"/>
      <dgm:spPr/>
    </dgm:pt>
    <dgm:pt modelId="{85673831-F693-4EE3-B49F-8F61634537BB}" type="pres">
      <dgm:prSet presAssocID="{32EA229F-17A8-4586-9A37-0585E8DDC009}" presName="node" presStyleLbl="node1" presStyleIdx="8" presStyleCnt="14">
        <dgm:presLayoutVars>
          <dgm:bulletEnabled val="1"/>
        </dgm:presLayoutVars>
      </dgm:prSet>
      <dgm:spPr/>
    </dgm:pt>
    <dgm:pt modelId="{73B2342C-1C06-482D-A5FD-9A540EB604E8}" type="pres">
      <dgm:prSet presAssocID="{EC248EEA-CEA2-441E-8FFA-402DC668D649}" presName="sibTrans" presStyleLbl="sibTrans1D1" presStyleIdx="8" presStyleCnt="13"/>
      <dgm:spPr/>
    </dgm:pt>
    <dgm:pt modelId="{41167802-1E48-460E-95D9-5E1B7682A96E}" type="pres">
      <dgm:prSet presAssocID="{EC248EEA-CEA2-441E-8FFA-402DC668D649}" presName="connectorText" presStyleLbl="sibTrans1D1" presStyleIdx="8" presStyleCnt="13"/>
      <dgm:spPr/>
    </dgm:pt>
    <dgm:pt modelId="{46E3E13C-B03B-4024-B2B5-60706CA99952}" type="pres">
      <dgm:prSet presAssocID="{C141A48F-2727-4108-B2B9-4B8421101A26}" presName="node" presStyleLbl="node1" presStyleIdx="9" presStyleCnt="14">
        <dgm:presLayoutVars>
          <dgm:bulletEnabled val="1"/>
        </dgm:presLayoutVars>
      </dgm:prSet>
      <dgm:spPr/>
    </dgm:pt>
    <dgm:pt modelId="{839E19E8-1FAF-4D54-8DF6-1883D5719B91}" type="pres">
      <dgm:prSet presAssocID="{54417171-5B5B-48C7-A340-8567544B0612}" presName="sibTrans" presStyleLbl="sibTrans1D1" presStyleIdx="9" presStyleCnt="13"/>
      <dgm:spPr/>
    </dgm:pt>
    <dgm:pt modelId="{61591D73-C441-4E0B-8D4C-2240096CDF11}" type="pres">
      <dgm:prSet presAssocID="{54417171-5B5B-48C7-A340-8567544B0612}" presName="connectorText" presStyleLbl="sibTrans1D1" presStyleIdx="9" presStyleCnt="13"/>
      <dgm:spPr/>
    </dgm:pt>
    <dgm:pt modelId="{E2F1B12E-69B8-4F59-A908-6C5ECAF5870D}" type="pres">
      <dgm:prSet presAssocID="{6C4E74EF-26F9-408C-B3FB-E2874FF0518C}" presName="node" presStyleLbl="node1" presStyleIdx="10" presStyleCnt="14">
        <dgm:presLayoutVars>
          <dgm:bulletEnabled val="1"/>
        </dgm:presLayoutVars>
      </dgm:prSet>
      <dgm:spPr/>
    </dgm:pt>
    <dgm:pt modelId="{55BEC3FF-37D5-4363-8495-896939EA7BDF}" type="pres">
      <dgm:prSet presAssocID="{07BB6FCF-2265-43D9-9150-18B84AF0AC62}" presName="sibTrans" presStyleLbl="sibTrans1D1" presStyleIdx="10" presStyleCnt="13"/>
      <dgm:spPr/>
    </dgm:pt>
    <dgm:pt modelId="{72AEC6CD-C9F7-4DB6-80D1-434F161A70CC}" type="pres">
      <dgm:prSet presAssocID="{07BB6FCF-2265-43D9-9150-18B84AF0AC62}" presName="connectorText" presStyleLbl="sibTrans1D1" presStyleIdx="10" presStyleCnt="13"/>
      <dgm:spPr/>
    </dgm:pt>
    <dgm:pt modelId="{79CBE6E8-84DF-4BA1-B6F2-C01822519E13}" type="pres">
      <dgm:prSet presAssocID="{12B28291-8E97-4141-A88D-8B5CDA6EB9BA}" presName="node" presStyleLbl="node1" presStyleIdx="11" presStyleCnt="14">
        <dgm:presLayoutVars>
          <dgm:bulletEnabled val="1"/>
        </dgm:presLayoutVars>
      </dgm:prSet>
      <dgm:spPr/>
    </dgm:pt>
    <dgm:pt modelId="{F04C464A-F7A6-4997-8C24-9EEDC33BBC0B}" type="pres">
      <dgm:prSet presAssocID="{79900972-E5BE-4349-82A6-B8CDEDEB33E4}" presName="sibTrans" presStyleLbl="sibTrans1D1" presStyleIdx="11" presStyleCnt="13"/>
      <dgm:spPr/>
    </dgm:pt>
    <dgm:pt modelId="{66FD8E65-4893-47C5-A157-EBC8B7051F20}" type="pres">
      <dgm:prSet presAssocID="{79900972-E5BE-4349-82A6-B8CDEDEB33E4}" presName="connectorText" presStyleLbl="sibTrans1D1" presStyleIdx="11" presStyleCnt="13"/>
      <dgm:spPr/>
    </dgm:pt>
    <dgm:pt modelId="{59E5CC5B-3B54-4F20-B8CD-86B3E289B37D}" type="pres">
      <dgm:prSet presAssocID="{3EDC5D1F-2753-4924-AF0F-EA65E8F03740}" presName="node" presStyleLbl="node1" presStyleIdx="12" presStyleCnt="14">
        <dgm:presLayoutVars>
          <dgm:bulletEnabled val="1"/>
        </dgm:presLayoutVars>
      </dgm:prSet>
      <dgm:spPr/>
    </dgm:pt>
    <dgm:pt modelId="{983FC355-D1F7-4DFF-BD61-83F880E7D44A}" type="pres">
      <dgm:prSet presAssocID="{72EE62A9-E9A5-4402-AB53-4629E54526BE}" presName="sibTrans" presStyleLbl="sibTrans1D1" presStyleIdx="12" presStyleCnt="13"/>
      <dgm:spPr/>
    </dgm:pt>
    <dgm:pt modelId="{F3813444-0D14-48CA-AC92-02EE91616AAA}" type="pres">
      <dgm:prSet presAssocID="{72EE62A9-E9A5-4402-AB53-4629E54526BE}" presName="connectorText" presStyleLbl="sibTrans1D1" presStyleIdx="12" presStyleCnt="13"/>
      <dgm:spPr/>
    </dgm:pt>
    <dgm:pt modelId="{AD19D43B-ECE3-497B-BDC5-D8EA4C36D5F9}" type="pres">
      <dgm:prSet presAssocID="{ADA0D3FC-933A-4ECF-BAED-34624BEE3ECF}" presName="node" presStyleLbl="node1" presStyleIdx="13" presStyleCnt="14">
        <dgm:presLayoutVars>
          <dgm:bulletEnabled val="1"/>
        </dgm:presLayoutVars>
      </dgm:prSet>
      <dgm:spPr/>
    </dgm:pt>
  </dgm:ptLst>
  <dgm:cxnLst>
    <dgm:cxn modelId="{403C9503-7F2C-4B32-A117-6F56FEB3B2FB}" type="presOf" srcId="{2503E8EE-4466-4805-B8D6-96F01720A4AB}" destId="{A02AABEE-D41E-4247-ABD1-52FCF8B97D8F}" srcOrd="1" destOrd="0" presId="urn:microsoft.com/office/officeart/2016/7/layout/RepeatingBendingProcessNew"/>
    <dgm:cxn modelId="{AC3C5E05-A5B9-4E15-994E-1D87923ECF2E}" type="presOf" srcId="{54417171-5B5B-48C7-A340-8567544B0612}" destId="{61591D73-C441-4E0B-8D4C-2240096CDF11}" srcOrd="1" destOrd="0" presId="urn:microsoft.com/office/officeart/2016/7/layout/RepeatingBendingProcessNew"/>
    <dgm:cxn modelId="{2A00D606-7ED1-45C0-A475-9491087F8954}" srcId="{EDCDBD72-E93B-421D-890F-F17EDB581D0F}" destId="{6C4E74EF-26F9-408C-B3FB-E2874FF0518C}" srcOrd="10" destOrd="0" parTransId="{382951AA-3A70-4BAA-835A-78EC916F29FE}" sibTransId="{07BB6FCF-2265-43D9-9150-18B84AF0AC62}"/>
    <dgm:cxn modelId="{E9607707-BB29-4F10-8C9D-5DEA5E63EFB7}" type="presOf" srcId="{A08D38B7-F91C-4BA7-B6A1-D17E25793F94}" destId="{12E52EE5-A9A9-41F0-B4A4-8987196E5153}" srcOrd="0" destOrd="0" presId="urn:microsoft.com/office/officeart/2016/7/layout/RepeatingBendingProcessNew"/>
    <dgm:cxn modelId="{3ECF550F-EA1B-4CE4-9684-EEA199D51E51}" srcId="{EDCDBD72-E93B-421D-890F-F17EDB581D0F}" destId="{007AC79A-D50A-4815-9A56-A9FB9F45CD31}" srcOrd="0" destOrd="0" parTransId="{B759B192-7B77-4F31-9668-1523DDDBE576}" sibTransId="{77401A5B-EEDE-4EFB-AACE-A125C79B6921}"/>
    <dgm:cxn modelId="{09B5AB12-F1C2-43C5-9A01-E56EACD7680B}" type="presOf" srcId="{2503E8EE-4466-4805-B8D6-96F01720A4AB}" destId="{7B50429E-6884-4B3A-A564-B7C556852ACB}" srcOrd="0" destOrd="0" presId="urn:microsoft.com/office/officeart/2016/7/layout/RepeatingBendingProcessNew"/>
    <dgm:cxn modelId="{A1F8B918-12F1-4D3D-A454-3CDD96B00019}" type="presOf" srcId="{B40E7377-C0AA-4D27-9CF4-00F7E6F5C056}" destId="{FF49A657-D9C9-431C-A9B9-EADAE210568D}" srcOrd="0" destOrd="0" presId="urn:microsoft.com/office/officeart/2016/7/layout/RepeatingBendingProcessNew"/>
    <dgm:cxn modelId="{B12B121E-4313-41FD-A682-A7B224724439}" type="presOf" srcId="{16E5E827-6309-42D5-8FD1-79F2ED8C384D}" destId="{AB17E901-8B4C-45E6-BA17-4D2A971CE41F}" srcOrd="0" destOrd="0" presId="urn:microsoft.com/office/officeart/2016/7/layout/RepeatingBendingProcessNew"/>
    <dgm:cxn modelId="{4CE9D01E-8AAF-4D16-BF9A-06C4A742F7D6}" type="presOf" srcId="{32EA229F-17A8-4586-9A37-0585E8DDC009}" destId="{85673831-F693-4EE3-B49F-8F61634537BB}" srcOrd="0" destOrd="0" presId="urn:microsoft.com/office/officeart/2016/7/layout/RepeatingBendingProcessNew"/>
    <dgm:cxn modelId="{149D5625-2779-4EED-98A6-AB876ECC705D}" type="presOf" srcId="{A08D38B7-F91C-4BA7-B6A1-D17E25793F94}" destId="{B5C74D88-2213-4216-B7AD-707B7277F998}" srcOrd="1" destOrd="0" presId="urn:microsoft.com/office/officeart/2016/7/layout/RepeatingBendingProcessNew"/>
    <dgm:cxn modelId="{07A92129-20C1-42F3-B87F-3DC6BA04BAB9}" type="presOf" srcId="{77401A5B-EEDE-4EFB-AACE-A125C79B6921}" destId="{51B47064-2651-48FE-A510-9A39EAF9CB1F}" srcOrd="0" destOrd="0" presId="urn:microsoft.com/office/officeart/2016/7/layout/RepeatingBendingProcessNew"/>
    <dgm:cxn modelId="{C21A8E2B-9EAE-46E9-8D11-1B9C1D72E8BB}" type="presOf" srcId="{9C6252C6-A228-49A7-9DF0-146EC3816CF9}" destId="{717F1F9D-FB52-4F3B-A0BC-8154FA1C077C}" srcOrd="0" destOrd="0" presId="urn:microsoft.com/office/officeart/2016/7/layout/RepeatingBendingProcessNew"/>
    <dgm:cxn modelId="{AEF5EB33-70F6-4447-9F52-DFA8A78D123A}" type="presOf" srcId="{C822E175-F69D-46E4-9D75-5E7B84D5C7A1}" destId="{E08B6888-7EE9-41A9-A449-E784BDF2167B}" srcOrd="0" destOrd="0" presId="urn:microsoft.com/office/officeart/2016/7/layout/RepeatingBendingProcessNew"/>
    <dgm:cxn modelId="{73755738-C15A-462B-B241-91CACA714E5A}" type="presOf" srcId="{6925B15C-D7EB-4009-A56B-08CF647BF858}" destId="{405120C1-26F5-4E5F-A01C-CB7FADB603A9}" srcOrd="0" destOrd="0" presId="urn:microsoft.com/office/officeart/2016/7/layout/RepeatingBendingProcessNew"/>
    <dgm:cxn modelId="{73667661-569E-41B9-AD14-A86D2AE83408}" srcId="{EDCDBD72-E93B-421D-890F-F17EDB581D0F}" destId="{9C6252C6-A228-49A7-9DF0-146EC3816CF9}" srcOrd="2" destOrd="0" parTransId="{0CC70891-1B04-495C-9C33-F3592CF4EC47}" sibTransId="{A08D38B7-F91C-4BA7-B6A1-D17E25793F94}"/>
    <dgm:cxn modelId="{16247943-AEBF-4D43-94A7-F21B898F8321}" type="presOf" srcId="{DDB2CDEC-7E10-4D21-AB79-7ECD70CE313D}" destId="{BD9B714B-745E-4C2E-B2CF-33FB9DA9953C}" srcOrd="0" destOrd="0" presId="urn:microsoft.com/office/officeart/2016/7/layout/RepeatingBendingProcessNew"/>
    <dgm:cxn modelId="{0D94DD64-2101-4E1F-9B93-619B21AC511E}" type="presOf" srcId="{12B28291-8E97-4141-A88D-8B5CDA6EB9BA}" destId="{79CBE6E8-84DF-4BA1-B6F2-C01822519E13}" srcOrd="0" destOrd="0" presId="urn:microsoft.com/office/officeart/2016/7/layout/RepeatingBendingProcessNew"/>
    <dgm:cxn modelId="{FD677B45-4F5B-4941-B763-4FCC50171B05}" type="presOf" srcId="{EDCDBD72-E93B-421D-890F-F17EDB581D0F}" destId="{9A636093-B8BE-4F71-98C5-818D89961361}" srcOrd="0" destOrd="0" presId="urn:microsoft.com/office/officeart/2016/7/layout/RepeatingBendingProcessNew"/>
    <dgm:cxn modelId="{D00F6348-34F0-410F-98E8-6BA404136F93}" srcId="{EDCDBD72-E93B-421D-890F-F17EDB581D0F}" destId="{DDB2CDEC-7E10-4D21-AB79-7ECD70CE313D}" srcOrd="4" destOrd="0" parTransId="{0FFCAF6A-70AC-407D-845F-87B7252E4E76}" sibTransId="{2503E8EE-4466-4805-B8D6-96F01720A4AB}"/>
    <dgm:cxn modelId="{661C4C68-3BE9-4D60-8885-BE9E7E209DC8}" type="presOf" srcId="{3D6968B4-4EA3-416B-87FB-197C2242AEC6}" destId="{90F12BED-A929-41B6-B05C-C48F174DE810}" srcOrd="0" destOrd="0" presId="urn:microsoft.com/office/officeart/2016/7/layout/RepeatingBendingProcessNew"/>
    <dgm:cxn modelId="{27C0A04B-80AE-422A-B4EA-424A398C523D}" srcId="{EDCDBD72-E93B-421D-890F-F17EDB581D0F}" destId="{C822E175-F69D-46E4-9D75-5E7B84D5C7A1}" srcOrd="7" destOrd="0" parTransId="{6AF74B57-86DF-4C5F-A0E8-74FFA924C235}" sibTransId="{6925B15C-D7EB-4009-A56B-08CF647BF858}"/>
    <dgm:cxn modelId="{53B5316F-7C1B-4A2F-91C9-C4BBC1615B72}" type="presOf" srcId="{16E5E827-6309-42D5-8FD1-79F2ED8C384D}" destId="{709280DD-5409-4DFE-A304-21AFF1BDD8D1}" srcOrd="1" destOrd="0" presId="urn:microsoft.com/office/officeart/2016/7/layout/RepeatingBendingProcessNew"/>
    <dgm:cxn modelId="{AEA19651-34DB-46E0-9456-356F6F8F108B}" srcId="{EDCDBD72-E93B-421D-890F-F17EDB581D0F}" destId="{C141A48F-2727-4108-B2B9-4B8421101A26}" srcOrd="9" destOrd="0" parTransId="{D50754A8-70D0-4F4F-B319-DCCF872472C7}" sibTransId="{54417171-5B5B-48C7-A340-8567544B0612}"/>
    <dgm:cxn modelId="{046D4854-D1A3-4B48-8241-78B76561C721}" srcId="{EDCDBD72-E93B-421D-890F-F17EDB581D0F}" destId="{7A8AE0D6-1653-4DBA-AC79-DE2D8DD5FD99}" srcOrd="5" destOrd="0" parTransId="{754AD023-2F7D-4CAA-AEFC-F0DF46090088}" sibTransId="{E37495C1-C39E-4949-9EA9-131DE312B57F}"/>
    <dgm:cxn modelId="{B4EB7875-8386-4FD3-9DD2-3FC6C1498D0A}" srcId="{EDCDBD72-E93B-421D-890F-F17EDB581D0F}" destId="{ADA0D3FC-933A-4ECF-BAED-34624BEE3ECF}" srcOrd="13" destOrd="0" parTransId="{225FBFC0-6C05-4E67-B9D8-EA720AE68080}" sibTransId="{D3AF8D18-42AA-4B52-9562-AE59427623B9}"/>
    <dgm:cxn modelId="{1D051E7A-0C50-4BCC-8232-2CC42F1597CD}" type="presOf" srcId="{EC248EEA-CEA2-441E-8FFA-402DC668D649}" destId="{41167802-1E48-460E-95D9-5E1B7682A96E}" srcOrd="1" destOrd="0" presId="urn:microsoft.com/office/officeart/2016/7/layout/RepeatingBendingProcessNew"/>
    <dgm:cxn modelId="{C3E73A7C-7EC7-4568-8507-27971E462D7D}" type="presOf" srcId="{54417171-5B5B-48C7-A340-8567544B0612}" destId="{839E19E8-1FAF-4D54-8DF6-1883D5719B91}" srcOrd="0" destOrd="0" presId="urn:microsoft.com/office/officeart/2016/7/layout/RepeatingBendingProcessNew"/>
    <dgm:cxn modelId="{7BF4C07E-CE5D-46A8-896D-C6792D9B341F}" type="presOf" srcId="{ADA0D3FC-933A-4ECF-BAED-34624BEE3ECF}" destId="{AD19D43B-ECE3-497B-BDC5-D8EA4C36D5F9}" srcOrd="0" destOrd="0" presId="urn:microsoft.com/office/officeart/2016/7/layout/RepeatingBendingProcessNew"/>
    <dgm:cxn modelId="{78D2C982-2F3C-4C9A-A1E3-8025791C049A}" type="presOf" srcId="{3EDC5D1F-2753-4924-AF0F-EA65E8F03740}" destId="{59E5CC5B-3B54-4F20-B8CD-86B3E289B37D}" srcOrd="0" destOrd="0" presId="urn:microsoft.com/office/officeart/2016/7/layout/RepeatingBendingProcessNew"/>
    <dgm:cxn modelId="{04D4FE85-9D6A-4E8B-8E44-2AA77451D3B2}" srcId="{EDCDBD72-E93B-421D-890F-F17EDB581D0F}" destId="{32EA229F-17A8-4586-9A37-0585E8DDC009}" srcOrd="8" destOrd="0" parTransId="{E7F3A130-BDCA-4AFA-B79F-8BF3A5A69230}" sibTransId="{EC248EEA-CEA2-441E-8FFA-402DC668D649}"/>
    <dgm:cxn modelId="{47A7368B-E88D-4A6C-92F5-3757B82C4472}" srcId="{EDCDBD72-E93B-421D-890F-F17EDB581D0F}" destId="{2B73C6B9-DA11-49D4-986A-5B4C0075359F}" srcOrd="1" destOrd="0" parTransId="{DC1CDD7A-23AB-4594-9318-6243B0DB30B9}" sibTransId="{DFB7C17B-9173-4972-909A-A26FFD6C44E4}"/>
    <dgm:cxn modelId="{C350EE8B-449D-4B58-9B12-6B47491F4A54}" type="presOf" srcId="{E37495C1-C39E-4949-9EA9-131DE312B57F}" destId="{EF4AB0C7-41B0-47FB-B047-7F30B6592DD0}" srcOrd="1" destOrd="0" presId="urn:microsoft.com/office/officeart/2016/7/layout/RepeatingBendingProcessNew"/>
    <dgm:cxn modelId="{3430A98D-53E7-4431-B10B-937D0FFCC7D7}" type="presOf" srcId="{79900972-E5BE-4349-82A6-B8CDEDEB33E4}" destId="{F04C464A-F7A6-4997-8C24-9EEDC33BBC0B}" srcOrd="0" destOrd="0" presId="urn:microsoft.com/office/officeart/2016/7/layout/RepeatingBendingProcessNew"/>
    <dgm:cxn modelId="{D5627494-C4F6-4D9A-938C-F686E04EDAC9}" type="presOf" srcId="{E37495C1-C39E-4949-9EA9-131DE312B57F}" destId="{A2B96266-E561-4608-BE25-33E8D7A113FE}" srcOrd="0" destOrd="0" presId="urn:microsoft.com/office/officeart/2016/7/layout/RepeatingBendingProcessNew"/>
    <dgm:cxn modelId="{45465295-F5BC-426C-A9DD-F12E60DDC6D3}" type="presOf" srcId="{C141A48F-2727-4108-B2B9-4B8421101A26}" destId="{46E3E13C-B03B-4024-B2B5-60706CA99952}" srcOrd="0" destOrd="0" presId="urn:microsoft.com/office/officeart/2016/7/layout/RepeatingBendingProcessNew"/>
    <dgm:cxn modelId="{9658A898-8751-47D1-A1EE-AA26759FACEF}" type="presOf" srcId="{7A8AE0D6-1653-4DBA-AC79-DE2D8DD5FD99}" destId="{47D0BBBF-C2EF-4716-99E7-5A3DFA2E85EA}" srcOrd="0" destOrd="0" presId="urn:microsoft.com/office/officeart/2016/7/layout/RepeatingBendingProcessNew"/>
    <dgm:cxn modelId="{BA84669C-1373-4DEC-94D5-F832E35DC276}" type="presOf" srcId="{07BB6FCF-2265-43D9-9150-18B84AF0AC62}" destId="{55BEC3FF-37D5-4363-8495-896939EA7BDF}" srcOrd="0" destOrd="0" presId="urn:microsoft.com/office/officeart/2016/7/layout/RepeatingBendingProcessNew"/>
    <dgm:cxn modelId="{07E8429E-0C97-4E1F-A070-DB72C62936E0}" type="presOf" srcId="{DFB7C17B-9173-4972-909A-A26FFD6C44E4}" destId="{40B38390-FDFF-4DF1-A9AF-C7F73A673AD3}" srcOrd="0" destOrd="0" presId="urn:microsoft.com/office/officeart/2016/7/layout/RepeatingBendingProcessNew"/>
    <dgm:cxn modelId="{3BBE94A9-908E-48A2-8B4C-0AFBF6F219B0}" type="presOf" srcId="{B40E7377-C0AA-4D27-9CF4-00F7E6F5C056}" destId="{87313DBE-EB80-4241-B3DB-29392AEE70DB}" srcOrd="1" destOrd="0" presId="urn:microsoft.com/office/officeart/2016/7/layout/RepeatingBendingProcessNew"/>
    <dgm:cxn modelId="{275036AE-AF5B-456D-B65F-9B42D0629D16}" type="presOf" srcId="{6C4E74EF-26F9-408C-B3FB-E2874FF0518C}" destId="{E2F1B12E-69B8-4F59-A908-6C5ECAF5870D}" srcOrd="0" destOrd="0" presId="urn:microsoft.com/office/officeart/2016/7/layout/RepeatingBendingProcessNew"/>
    <dgm:cxn modelId="{9B68D4AE-12F9-48CC-B23D-54211C64C9F0}" srcId="{EDCDBD72-E93B-421D-890F-F17EDB581D0F}" destId="{564EAA53-51F6-4F63-997F-5578ED940DA6}" srcOrd="3" destOrd="0" parTransId="{BD353568-37AC-4577-9006-C2CAF89FACDC}" sibTransId="{B40E7377-C0AA-4D27-9CF4-00F7E6F5C056}"/>
    <dgm:cxn modelId="{1CE205B3-9046-4529-B00A-D52B0CC29A44}" type="presOf" srcId="{EC248EEA-CEA2-441E-8FFA-402DC668D649}" destId="{73B2342C-1C06-482D-A5FD-9A540EB604E8}" srcOrd="0" destOrd="0" presId="urn:microsoft.com/office/officeart/2016/7/layout/RepeatingBendingProcessNew"/>
    <dgm:cxn modelId="{F812F5B7-2BFA-4FCE-A713-F080C53B733A}" type="presOf" srcId="{2B73C6B9-DA11-49D4-986A-5B4C0075359F}" destId="{DAD28963-0C18-40CD-9581-F3F3FF1FE459}" srcOrd="0" destOrd="0" presId="urn:microsoft.com/office/officeart/2016/7/layout/RepeatingBendingProcessNew"/>
    <dgm:cxn modelId="{04ABC7BE-6E9A-45FE-BA60-8BA6AA97FA46}" type="presOf" srcId="{72EE62A9-E9A5-4402-AB53-4629E54526BE}" destId="{F3813444-0D14-48CA-AC92-02EE91616AAA}" srcOrd="1" destOrd="0" presId="urn:microsoft.com/office/officeart/2016/7/layout/RepeatingBendingProcessNew"/>
    <dgm:cxn modelId="{9FB5F7BE-896F-4183-A9CD-FDAA6FC1642F}" srcId="{EDCDBD72-E93B-421D-890F-F17EDB581D0F}" destId="{3EDC5D1F-2753-4924-AF0F-EA65E8F03740}" srcOrd="12" destOrd="0" parTransId="{D8F15B00-D968-430E-9D5B-4B6BCE8FFB78}" sibTransId="{72EE62A9-E9A5-4402-AB53-4629E54526BE}"/>
    <dgm:cxn modelId="{764858C3-5EF2-4D57-9746-173860A03CE3}" srcId="{EDCDBD72-E93B-421D-890F-F17EDB581D0F}" destId="{12B28291-8E97-4141-A88D-8B5CDA6EB9BA}" srcOrd="11" destOrd="0" parTransId="{FCB4D0A6-656D-4AB6-8BEB-16BFD6A06CB4}" sibTransId="{79900972-E5BE-4349-82A6-B8CDEDEB33E4}"/>
    <dgm:cxn modelId="{9FDE04CD-0F0D-4023-80EE-69238799A08C}" type="presOf" srcId="{6925B15C-D7EB-4009-A56B-08CF647BF858}" destId="{818D5359-6F36-43CE-AFA8-92FFE131294B}" srcOrd="1" destOrd="0" presId="urn:microsoft.com/office/officeart/2016/7/layout/RepeatingBendingProcessNew"/>
    <dgm:cxn modelId="{E89DE5D3-307C-4E36-860C-7798F26D705A}" type="presOf" srcId="{72EE62A9-E9A5-4402-AB53-4629E54526BE}" destId="{983FC355-D1F7-4DFF-BD61-83F880E7D44A}" srcOrd="0" destOrd="0" presId="urn:microsoft.com/office/officeart/2016/7/layout/RepeatingBendingProcessNew"/>
    <dgm:cxn modelId="{471CEDDA-63B3-4946-94A2-7A6F0DC5C305}" type="presOf" srcId="{79900972-E5BE-4349-82A6-B8CDEDEB33E4}" destId="{66FD8E65-4893-47C5-A157-EBC8B7051F20}" srcOrd="1" destOrd="0" presId="urn:microsoft.com/office/officeart/2016/7/layout/RepeatingBendingProcessNew"/>
    <dgm:cxn modelId="{B16047DE-7EE9-42C8-A653-CBBFCA7BF888}" type="presOf" srcId="{564EAA53-51F6-4F63-997F-5578ED940DA6}" destId="{A518E2D2-2240-4B3D-BD2A-77B985EC1EC3}" srcOrd="0" destOrd="0" presId="urn:microsoft.com/office/officeart/2016/7/layout/RepeatingBendingProcessNew"/>
    <dgm:cxn modelId="{45B442E4-F104-4E50-8E88-FBB5CF4DEEAB}" type="presOf" srcId="{77401A5B-EEDE-4EFB-AACE-A125C79B6921}" destId="{5529F8F4-1037-40EE-929D-7B4F9CF8D00A}" srcOrd="1" destOrd="0" presId="urn:microsoft.com/office/officeart/2016/7/layout/RepeatingBendingProcessNew"/>
    <dgm:cxn modelId="{237F69EA-16CE-46D1-BAF1-04E029544AA0}" type="presOf" srcId="{007AC79A-D50A-4815-9A56-A9FB9F45CD31}" destId="{1200DB54-2F13-4A5B-BD6D-D2C36C8132C4}" srcOrd="0" destOrd="0" presId="urn:microsoft.com/office/officeart/2016/7/layout/RepeatingBendingProcessNew"/>
    <dgm:cxn modelId="{939A49EA-5D7C-4CFA-A899-687C5FDE877C}" type="presOf" srcId="{07BB6FCF-2265-43D9-9150-18B84AF0AC62}" destId="{72AEC6CD-C9F7-4DB6-80D1-434F161A70CC}" srcOrd="1" destOrd="0" presId="urn:microsoft.com/office/officeart/2016/7/layout/RepeatingBendingProcessNew"/>
    <dgm:cxn modelId="{A1AF43EC-4C8F-4E5C-AF72-BF36A637B21C}" type="presOf" srcId="{DFB7C17B-9173-4972-909A-A26FFD6C44E4}" destId="{D458FC0A-5CE8-49B7-8B84-3C83AC72628D}" srcOrd="1" destOrd="0" presId="urn:microsoft.com/office/officeart/2016/7/layout/RepeatingBendingProcessNew"/>
    <dgm:cxn modelId="{D894EAF3-07BD-40AE-B05A-70DDCF77E0E7}" srcId="{EDCDBD72-E93B-421D-890F-F17EDB581D0F}" destId="{3D6968B4-4EA3-416B-87FB-197C2242AEC6}" srcOrd="6" destOrd="0" parTransId="{077086B8-F8BC-4F7D-8C32-BEA3C2777A8C}" sibTransId="{16E5E827-6309-42D5-8FD1-79F2ED8C384D}"/>
    <dgm:cxn modelId="{FD289FB3-48DD-4130-9A1B-E3AB67468704}" type="presParOf" srcId="{9A636093-B8BE-4F71-98C5-818D89961361}" destId="{1200DB54-2F13-4A5B-BD6D-D2C36C8132C4}" srcOrd="0" destOrd="0" presId="urn:microsoft.com/office/officeart/2016/7/layout/RepeatingBendingProcessNew"/>
    <dgm:cxn modelId="{4A8C95BB-3BA4-4480-800A-5B51F03DCE65}" type="presParOf" srcId="{9A636093-B8BE-4F71-98C5-818D89961361}" destId="{51B47064-2651-48FE-A510-9A39EAF9CB1F}" srcOrd="1" destOrd="0" presId="urn:microsoft.com/office/officeart/2016/7/layout/RepeatingBendingProcessNew"/>
    <dgm:cxn modelId="{3F7B96C9-8738-4C5E-A39B-A2C741CCE4DD}" type="presParOf" srcId="{51B47064-2651-48FE-A510-9A39EAF9CB1F}" destId="{5529F8F4-1037-40EE-929D-7B4F9CF8D00A}" srcOrd="0" destOrd="0" presId="urn:microsoft.com/office/officeart/2016/7/layout/RepeatingBendingProcessNew"/>
    <dgm:cxn modelId="{FE446054-1BDD-435C-9F8E-37DF9CE17725}" type="presParOf" srcId="{9A636093-B8BE-4F71-98C5-818D89961361}" destId="{DAD28963-0C18-40CD-9581-F3F3FF1FE459}" srcOrd="2" destOrd="0" presId="urn:microsoft.com/office/officeart/2016/7/layout/RepeatingBendingProcessNew"/>
    <dgm:cxn modelId="{E36834A4-503B-444B-A1FE-F6D9E9917DE4}" type="presParOf" srcId="{9A636093-B8BE-4F71-98C5-818D89961361}" destId="{40B38390-FDFF-4DF1-A9AF-C7F73A673AD3}" srcOrd="3" destOrd="0" presId="urn:microsoft.com/office/officeart/2016/7/layout/RepeatingBendingProcessNew"/>
    <dgm:cxn modelId="{B8443A39-D9AA-429D-BBCE-DFA042422001}" type="presParOf" srcId="{40B38390-FDFF-4DF1-A9AF-C7F73A673AD3}" destId="{D458FC0A-5CE8-49B7-8B84-3C83AC72628D}" srcOrd="0" destOrd="0" presId="urn:microsoft.com/office/officeart/2016/7/layout/RepeatingBendingProcessNew"/>
    <dgm:cxn modelId="{A0D172E2-C05E-4639-8B70-7D8D41972866}" type="presParOf" srcId="{9A636093-B8BE-4F71-98C5-818D89961361}" destId="{717F1F9D-FB52-4F3B-A0BC-8154FA1C077C}" srcOrd="4" destOrd="0" presId="urn:microsoft.com/office/officeart/2016/7/layout/RepeatingBendingProcessNew"/>
    <dgm:cxn modelId="{1270E2E7-E9EA-4CB9-9645-7844BCD02FCD}" type="presParOf" srcId="{9A636093-B8BE-4F71-98C5-818D89961361}" destId="{12E52EE5-A9A9-41F0-B4A4-8987196E5153}" srcOrd="5" destOrd="0" presId="urn:microsoft.com/office/officeart/2016/7/layout/RepeatingBendingProcessNew"/>
    <dgm:cxn modelId="{1A7D404D-768F-44EF-B41D-CE85B14059EF}" type="presParOf" srcId="{12E52EE5-A9A9-41F0-B4A4-8987196E5153}" destId="{B5C74D88-2213-4216-B7AD-707B7277F998}" srcOrd="0" destOrd="0" presId="urn:microsoft.com/office/officeart/2016/7/layout/RepeatingBendingProcessNew"/>
    <dgm:cxn modelId="{B30DC83C-E130-4FD8-BC4F-0A59B7567CC1}" type="presParOf" srcId="{9A636093-B8BE-4F71-98C5-818D89961361}" destId="{A518E2D2-2240-4B3D-BD2A-77B985EC1EC3}" srcOrd="6" destOrd="0" presId="urn:microsoft.com/office/officeart/2016/7/layout/RepeatingBendingProcessNew"/>
    <dgm:cxn modelId="{AC417D33-9817-4C26-93C4-8FF4FF961D1A}" type="presParOf" srcId="{9A636093-B8BE-4F71-98C5-818D89961361}" destId="{FF49A657-D9C9-431C-A9B9-EADAE210568D}" srcOrd="7" destOrd="0" presId="urn:microsoft.com/office/officeart/2016/7/layout/RepeatingBendingProcessNew"/>
    <dgm:cxn modelId="{CA69EB59-EF16-4B61-991D-003DAFBABB93}" type="presParOf" srcId="{FF49A657-D9C9-431C-A9B9-EADAE210568D}" destId="{87313DBE-EB80-4241-B3DB-29392AEE70DB}" srcOrd="0" destOrd="0" presId="urn:microsoft.com/office/officeart/2016/7/layout/RepeatingBendingProcessNew"/>
    <dgm:cxn modelId="{FABFB524-2813-473C-A173-50C6DD1C3F75}" type="presParOf" srcId="{9A636093-B8BE-4F71-98C5-818D89961361}" destId="{BD9B714B-745E-4C2E-B2CF-33FB9DA9953C}" srcOrd="8" destOrd="0" presId="urn:microsoft.com/office/officeart/2016/7/layout/RepeatingBendingProcessNew"/>
    <dgm:cxn modelId="{4287B10B-5F9E-458D-8B0A-33F67D920DE2}" type="presParOf" srcId="{9A636093-B8BE-4F71-98C5-818D89961361}" destId="{7B50429E-6884-4B3A-A564-B7C556852ACB}" srcOrd="9" destOrd="0" presId="urn:microsoft.com/office/officeart/2016/7/layout/RepeatingBendingProcessNew"/>
    <dgm:cxn modelId="{44865280-BE16-4F80-94BC-078676C7AB04}" type="presParOf" srcId="{7B50429E-6884-4B3A-A564-B7C556852ACB}" destId="{A02AABEE-D41E-4247-ABD1-52FCF8B97D8F}" srcOrd="0" destOrd="0" presId="urn:microsoft.com/office/officeart/2016/7/layout/RepeatingBendingProcessNew"/>
    <dgm:cxn modelId="{E9CA958C-F140-490E-94CF-4D4C7031D3CE}" type="presParOf" srcId="{9A636093-B8BE-4F71-98C5-818D89961361}" destId="{47D0BBBF-C2EF-4716-99E7-5A3DFA2E85EA}" srcOrd="10" destOrd="0" presId="urn:microsoft.com/office/officeart/2016/7/layout/RepeatingBendingProcessNew"/>
    <dgm:cxn modelId="{8FB2AD6B-B90F-485B-84C1-7717068C896A}" type="presParOf" srcId="{9A636093-B8BE-4F71-98C5-818D89961361}" destId="{A2B96266-E561-4608-BE25-33E8D7A113FE}" srcOrd="11" destOrd="0" presId="urn:microsoft.com/office/officeart/2016/7/layout/RepeatingBendingProcessNew"/>
    <dgm:cxn modelId="{2C0F6EF5-B177-4496-A9E4-65D3031DB5BA}" type="presParOf" srcId="{A2B96266-E561-4608-BE25-33E8D7A113FE}" destId="{EF4AB0C7-41B0-47FB-B047-7F30B6592DD0}" srcOrd="0" destOrd="0" presId="urn:microsoft.com/office/officeart/2016/7/layout/RepeatingBendingProcessNew"/>
    <dgm:cxn modelId="{62B1B3E2-9719-4570-A045-D4B585EA7241}" type="presParOf" srcId="{9A636093-B8BE-4F71-98C5-818D89961361}" destId="{90F12BED-A929-41B6-B05C-C48F174DE810}" srcOrd="12" destOrd="0" presId="urn:microsoft.com/office/officeart/2016/7/layout/RepeatingBendingProcessNew"/>
    <dgm:cxn modelId="{B6CCC51D-1D18-4F4B-9D4D-C5E9BA03ADE7}" type="presParOf" srcId="{9A636093-B8BE-4F71-98C5-818D89961361}" destId="{AB17E901-8B4C-45E6-BA17-4D2A971CE41F}" srcOrd="13" destOrd="0" presId="urn:microsoft.com/office/officeart/2016/7/layout/RepeatingBendingProcessNew"/>
    <dgm:cxn modelId="{3D497122-2A4C-42F9-B714-310A39F7CF57}" type="presParOf" srcId="{AB17E901-8B4C-45E6-BA17-4D2A971CE41F}" destId="{709280DD-5409-4DFE-A304-21AFF1BDD8D1}" srcOrd="0" destOrd="0" presId="urn:microsoft.com/office/officeart/2016/7/layout/RepeatingBendingProcessNew"/>
    <dgm:cxn modelId="{097A47B8-B75C-4D60-AD1C-937AA9F7A19A}" type="presParOf" srcId="{9A636093-B8BE-4F71-98C5-818D89961361}" destId="{E08B6888-7EE9-41A9-A449-E784BDF2167B}" srcOrd="14" destOrd="0" presId="urn:microsoft.com/office/officeart/2016/7/layout/RepeatingBendingProcessNew"/>
    <dgm:cxn modelId="{2F8E9CD3-F29D-405C-8002-9915DA4B79A7}" type="presParOf" srcId="{9A636093-B8BE-4F71-98C5-818D89961361}" destId="{405120C1-26F5-4E5F-A01C-CB7FADB603A9}" srcOrd="15" destOrd="0" presId="urn:microsoft.com/office/officeart/2016/7/layout/RepeatingBendingProcessNew"/>
    <dgm:cxn modelId="{D32CCFF4-5A8B-4EE6-87FE-504955E85C62}" type="presParOf" srcId="{405120C1-26F5-4E5F-A01C-CB7FADB603A9}" destId="{818D5359-6F36-43CE-AFA8-92FFE131294B}" srcOrd="0" destOrd="0" presId="urn:microsoft.com/office/officeart/2016/7/layout/RepeatingBendingProcessNew"/>
    <dgm:cxn modelId="{BAECF324-8C6D-4C3C-B560-B360B2F53DBB}" type="presParOf" srcId="{9A636093-B8BE-4F71-98C5-818D89961361}" destId="{85673831-F693-4EE3-B49F-8F61634537BB}" srcOrd="16" destOrd="0" presId="urn:microsoft.com/office/officeart/2016/7/layout/RepeatingBendingProcessNew"/>
    <dgm:cxn modelId="{C8D66C6B-DC2A-4EF2-9267-E9743CD7475A}" type="presParOf" srcId="{9A636093-B8BE-4F71-98C5-818D89961361}" destId="{73B2342C-1C06-482D-A5FD-9A540EB604E8}" srcOrd="17" destOrd="0" presId="urn:microsoft.com/office/officeart/2016/7/layout/RepeatingBendingProcessNew"/>
    <dgm:cxn modelId="{F260F328-9105-4B92-905C-2627D8AFEAD3}" type="presParOf" srcId="{73B2342C-1C06-482D-A5FD-9A540EB604E8}" destId="{41167802-1E48-460E-95D9-5E1B7682A96E}" srcOrd="0" destOrd="0" presId="urn:microsoft.com/office/officeart/2016/7/layout/RepeatingBendingProcessNew"/>
    <dgm:cxn modelId="{0C5057CF-7053-4348-98BB-9D102F1A5768}" type="presParOf" srcId="{9A636093-B8BE-4F71-98C5-818D89961361}" destId="{46E3E13C-B03B-4024-B2B5-60706CA99952}" srcOrd="18" destOrd="0" presId="urn:microsoft.com/office/officeart/2016/7/layout/RepeatingBendingProcessNew"/>
    <dgm:cxn modelId="{489B17FC-FC5C-41E9-85F1-8A9E4E223E86}" type="presParOf" srcId="{9A636093-B8BE-4F71-98C5-818D89961361}" destId="{839E19E8-1FAF-4D54-8DF6-1883D5719B91}" srcOrd="19" destOrd="0" presId="urn:microsoft.com/office/officeart/2016/7/layout/RepeatingBendingProcessNew"/>
    <dgm:cxn modelId="{30F52C93-BD90-4A00-B355-927BDF05AEC1}" type="presParOf" srcId="{839E19E8-1FAF-4D54-8DF6-1883D5719B91}" destId="{61591D73-C441-4E0B-8D4C-2240096CDF11}" srcOrd="0" destOrd="0" presId="urn:microsoft.com/office/officeart/2016/7/layout/RepeatingBendingProcessNew"/>
    <dgm:cxn modelId="{9F1B9BE7-CCE9-45AE-ADD4-0E72E1DDE723}" type="presParOf" srcId="{9A636093-B8BE-4F71-98C5-818D89961361}" destId="{E2F1B12E-69B8-4F59-A908-6C5ECAF5870D}" srcOrd="20" destOrd="0" presId="urn:microsoft.com/office/officeart/2016/7/layout/RepeatingBendingProcessNew"/>
    <dgm:cxn modelId="{F8193072-7E50-47B6-BB5A-FF6EA3D7056E}" type="presParOf" srcId="{9A636093-B8BE-4F71-98C5-818D89961361}" destId="{55BEC3FF-37D5-4363-8495-896939EA7BDF}" srcOrd="21" destOrd="0" presId="urn:microsoft.com/office/officeart/2016/7/layout/RepeatingBendingProcessNew"/>
    <dgm:cxn modelId="{A83A0475-50D5-44D1-BC47-C0B5126F54AB}" type="presParOf" srcId="{55BEC3FF-37D5-4363-8495-896939EA7BDF}" destId="{72AEC6CD-C9F7-4DB6-80D1-434F161A70CC}" srcOrd="0" destOrd="0" presId="urn:microsoft.com/office/officeart/2016/7/layout/RepeatingBendingProcessNew"/>
    <dgm:cxn modelId="{1DBB5FCE-A61E-4386-8B45-61E4FE1C1DE1}" type="presParOf" srcId="{9A636093-B8BE-4F71-98C5-818D89961361}" destId="{79CBE6E8-84DF-4BA1-B6F2-C01822519E13}" srcOrd="22" destOrd="0" presId="urn:microsoft.com/office/officeart/2016/7/layout/RepeatingBendingProcessNew"/>
    <dgm:cxn modelId="{2FD4984F-711A-4AFF-A3F0-E08636E951F2}" type="presParOf" srcId="{9A636093-B8BE-4F71-98C5-818D89961361}" destId="{F04C464A-F7A6-4997-8C24-9EEDC33BBC0B}" srcOrd="23" destOrd="0" presId="urn:microsoft.com/office/officeart/2016/7/layout/RepeatingBendingProcessNew"/>
    <dgm:cxn modelId="{76D8CBA0-F66F-4828-B13A-BB390CEFF93F}" type="presParOf" srcId="{F04C464A-F7A6-4997-8C24-9EEDC33BBC0B}" destId="{66FD8E65-4893-47C5-A157-EBC8B7051F20}" srcOrd="0" destOrd="0" presId="urn:microsoft.com/office/officeart/2016/7/layout/RepeatingBendingProcessNew"/>
    <dgm:cxn modelId="{5FCF6C9B-32CC-4263-A053-A38E460A5455}" type="presParOf" srcId="{9A636093-B8BE-4F71-98C5-818D89961361}" destId="{59E5CC5B-3B54-4F20-B8CD-86B3E289B37D}" srcOrd="24" destOrd="0" presId="urn:microsoft.com/office/officeart/2016/7/layout/RepeatingBendingProcessNew"/>
    <dgm:cxn modelId="{5CB745E0-E2F5-4314-A0FC-F24C272C2BDB}" type="presParOf" srcId="{9A636093-B8BE-4F71-98C5-818D89961361}" destId="{983FC355-D1F7-4DFF-BD61-83F880E7D44A}" srcOrd="25" destOrd="0" presId="urn:microsoft.com/office/officeart/2016/7/layout/RepeatingBendingProcessNew"/>
    <dgm:cxn modelId="{00B136F0-4977-4103-BBE7-0E430195D7B9}" type="presParOf" srcId="{983FC355-D1F7-4DFF-BD61-83F880E7D44A}" destId="{F3813444-0D14-48CA-AC92-02EE91616AAA}" srcOrd="0" destOrd="0" presId="urn:microsoft.com/office/officeart/2016/7/layout/RepeatingBendingProcessNew"/>
    <dgm:cxn modelId="{BAA36257-AD0F-4013-9CC2-752D876524A1}" type="presParOf" srcId="{9A636093-B8BE-4F71-98C5-818D89961361}" destId="{AD19D43B-ECE3-497B-BDC5-D8EA4C36D5F9}" srcOrd="2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5D997-FFF8-4951-9261-E4A007DAB137}" type="doc">
      <dgm:prSet loTypeId="urn:microsoft.com/office/officeart/2018/2/layout/IconVerticalSolidList" loCatId="icon" qsTypeId="urn:microsoft.com/office/officeart/2005/8/quickstyle/simple1" qsCatId="simple" csTypeId="urn:microsoft.com/office/officeart/2018/5/colors/Iconchunking_neutralicontext_accent6_2" csCatId="accent6" phldr="1"/>
      <dgm:spPr/>
      <dgm:t>
        <a:bodyPr/>
        <a:lstStyle/>
        <a:p>
          <a:endParaRPr lang="en-US"/>
        </a:p>
      </dgm:t>
    </dgm:pt>
    <dgm:pt modelId="{B6146EF6-1C16-4578-9FF0-E3E310C1781A}">
      <dgm:prSet phldr="0"/>
      <dgm:spPr/>
      <dgm:t>
        <a:bodyPr/>
        <a:lstStyle/>
        <a:p>
          <a:endParaRPr lang="en-US">
            <a:latin typeface="Goudy Old Style"/>
          </a:endParaRPr>
        </a:p>
      </dgm:t>
    </dgm:pt>
    <dgm:pt modelId="{557FB110-61E8-44D7-8C7D-BA27116407DD}" type="parTrans" cxnId="{6E0C19B9-A296-48D4-9313-F1F29A4B28FA}">
      <dgm:prSet/>
      <dgm:spPr/>
    </dgm:pt>
    <dgm:pt modelId="{A38DBFC1-2E7C-4BC5-958F-CCE793EEE8AF}" type="sibTrans" cxnId="{6E0C19B9-A296-48D4-9313-F1F29A4B28FA}">
      <dgm:prSet/>
      <dgm:spPr/>
    </dgm:pt>
    <dgm:pt modelId="{9F6B8226-BA13-4280-B6CE-FB1C3F4D30AD}">
      <dgm:prSet phldr="0"/>
      <dgm:spPr/>
      <dgm:t>
        <a:bodyPr/>
        <a:lstStyle/>
        <a:p>
          <a:pPr rtl="0"/>
          <a:r>
            <a:rPr lang="en-US" b="1"/>
            <a:t>Problems</a:t>
          </a:r>
          <a:r>
            <a:rPr lang="en-US"/>
            <a:t> concern availability, </a:t>
          </a:r>
        </a:p>
      </dgm:t>
    </dgm:pt>
    <dgm:pt modelId="{2CB267BF-765E-4E3C-B0CB-A316C32A58A5}" type="parTrans" cxnId="{0906B762-CF05-419E-A6FF-0268E5DD6752}">
      <dgm:prSet/>
      <dgm:spPr/>
    </dgm:pt>
    <dgm:pt modelId="{8E309CDF-1A60-4842-A31E-DC95C8366BDA}" type="sibTrans" cxnId="{0906B762-CF05-419E-A6FF-0268E5DD6752}">
      <dgm:prSet/>
      <dgm:spPr/>
    </dgm:pt>
    <dgm:pt modelId="{DE6491CF-2A87-40D7-8C69-69A87A89937D}">
      <dgm:prSet phldr="0"/>
      <dgm:spPr/>
      <dgm:t>
        <a:bodyPr/>
        <a:lstStyle/>
        <a:p>
          <a:r>
            <a:rPr lang="en-US"/>
            <a:t>timeliness, </a:t>
          </a:r>
        </a:p>
      </dgm:t>
    </dgm:pt>
    <dgm:pt modelId="{30D1551E-C6D5-4D1F-8C9E-78619575C1C1}" type="parTrans" cxnId="{5B052094-F758-4AB8-9D67-71421E3FE2F2}">
      <dgm:prSet/>
      <dgm:spPr/>
    </dgm:pt>
    <dgm:pt modelId="{9C160140-7FE9-49A8-A52B-1C758722E8C4}" type="sibTrans" cxnId="{5B052094-F758-4AB8-9D67-71421E3FE2F2}">
      <dgm:prSet/>
      <dgm:spPr/>
    </dgm:pt>
    <dgm:pt modelId="{D49500D5-0B4A-42AF-87F5-D0D7054B95F5}">
      <dgm:prSet phldr="0"/>
      <dgm:spPr/>
      <dgm:t>
        <a:bodyPr/>
        <a:lstStyle/>
        <a:p>
          <a:r>
            <a:rPr lang="en-US"/>
            <a:t>quality of observational data; </a:t>
          </a:r>
        </a:p>
      </dgm:t>
    </dgm:pt>
    <dgm:pt modelId="{2F92315D-B37B-4D5B-BB3A-E0C1897FE4F8}" type="parTrans" cxnId="{FA9810B8-21CC-4332-BFBC-40AFB48E52F6}">
      <dgm:prSet/>
      <dgm:spPr/>
    </dgm:pt>
    <dgm:pt modelId="{AD3EA460-CD05-4381-9877-A107D485168C}" type="sibTrans" cxnId="{FA9810B8-21CC-4332-BFBC-40AFB48E52F6}">
      <dgm:prSet/>
      <dgm:spPr/>
    </dgm:pt>
    <dgm:pt modelId="{FE47555E-F858-4247-8E22-2597AEF8D9D7}">
      <dgm:prSet phldr="0"/>
      <dgm:spPr/>
      <dgm:t>
        <a:bodyPr/>
        <a:lstStyle/>
        <a:p>
          <a:r>
            <a:rPr lang="en-US"/>
            <a:t>time constraints on </a:t>
          </a:r>
          <a:r>
            <a:rPr lang="en-US" b="1"/>
            <a:t>forecast</a:t>
          </a:r>
          <a:r>
            <a:rPr lang="en-US"/>
            <a:t> preparation; </a:t>
          </a:r>
        </a:p>
      </dgm:t>
    </dgm:pt>
    <dgm:pt modelId="{BD13762D-3357-4D4E-BD8C-CF8356DFE292}" type="parTrans" cxnId="{22979E87-84F6-4EFC-A574-481497BD1B59}">
      <dgm:prSet/>
      <dgm:spPr/>
    </dgm:pt>
    <dgm:pt modelId="{3A19555E-90C6-4B0E-B71A-3681B277D46E}" type="sibTrans" cxnId="{22979E87-84F6-4EFC-A574-481497BD1B59}">
      <dgm:prSet/>
      <dgm:spPr/>
    </dgm:pt>
    <dgm:pt modelId="{920238EE-8F83-4B6B-9BC8-238B3A22A518}">
      <dgm:prSet phldr="0"/>
      <dgm:spPr/>
      <dgm:t>
        <a:bodyPr/>
        <a:lstStyle/>
        <a:p>
          <a:r>
            <a:rPr lang="en-US"/>
            <a:t>the nature and reliability of communication systems available for </a:t>
          </a:r>
          <a:r>
            <a:rPr lang="en-US" b="1"/>
            <a:t>forecast</a:t>
          </a:r>
          <a:r>
            <a:rPr lang="en-US"/>
            <a:t> dissemination; </a:t>
          </a:r>
        </a:p>
      </dgm:t>
    </dgm:pt>
    <dgm:pt modelId="{A6FDFAFC-165F-4AC6-A195-0E8B1185D320}" type="parTrans" cxnId="{BE9AD100-F4B5-4D53-83D0-68741DC1290D}">
      <dgm:prSet/>
      <dgm:spPr/>
    </dgm:pt>
    <dgm:pt modelId="{E94720F9-2EFD-4E41-AE43-64B7090097F1}" type="sibTrans" cxnId="{BE9AD100-F4B5-4D53-83D0-68741DC1290D}">
      <dgm:prSet/>
      <dgm:spPr/>
    </dgm:pt>
    <dgm:pt modelId="{7188B686-7DB0-4A9A-926D-2CEE87589A31}">
      <dgm:prSet phldr="0"/>
      <dgm:spPr/>
      <dgm:t>
        <a:bodyPr/>
        <a:lstStyle/>
        <a:p>
          <a:r>
            <a:rPr lang="en-US"/>
            <a:t> the makeup and requirements of the user community.</a:t>
          </a:r>
        </a:p>
      </dgm:t>
    </dgm:pt>
    <dgm:pt modelId="{6829505C-6686-4FE6-9FD7-5E923A1F9096}" type="parTrans" cxnId="{BCAF2449-6B5B-4DC0-8B6A-B8D2D484B4F7}">
      <dgm:prSet/>
      <dgm:spPr/>
    </dgm:pt>
    <dgm:pt modelId="{467D2E25-558C-4BD1-8E8C-5CC420AC1EA5}" type="sibTrans" cxnId="{BCAF2449-6B5B-4DC0-8B6A-B8D2D484B4F7}">
      <dgm:prSet/>
      <dgm:spPr/>
    </dgm:pt>
    <dgm:pt modelId="{889C7C05-314D-4F3B-863D-D35E014A3B3E}" type="pres">
      <dgm:prSet presAssocID="{06C5D997-FFF8-4951-9261-E4A007DAB137}" presName="root" presStyleCnt="0">
        <dgm:presLayoutVars>
          <dgm:dir/>
          <dgm:resizeHandles val="exact"/>
        </dgm:presLayoutVars>
      </dgm:prSet>
      <dgm:spPr/>
    </dgm:pt>
    <dgm:pt modelId="{0CF6B289-F6FC-4DA2-BDF0-F1F9AB2B9FB6}" type="pres">
      <dgm:prSet presAssocID="{9F6B8226-BA13-4280-B6CE-FB1C3F4D30AD}" presName="compNode" presStyleCnt="0"/>
      <dgm:spPr/>
    </dgm:pt>
    <dgm:pt modelId="{AA7F9CC2-E59E-48C0-8FC4-7BD37C862E45}" type="pres">
      <dgm:prSet presAssocID="{9F6B8226-BA13-4280-B6CE-FB1C3F4D30AD}" presName="bgRect" presStyleLbl="bgShp" presStyleIdx="0" presStyleCnt="7"/>
      <dgm:spPr/>
    </dgm:pt>
    <dgm:pt modelId="{105D117B-7464-4487-B882-05C9CB78D6CC}" type="pres">
      <dgm:prSet presAssocID="{9F6B8226-BA13-4280-B6CE-FB1C3F4D30AD}" presName="iconRect" presStyleLbl="node1" presStyleIdx="0" presStyleCnt="7"/>
      <dgm:spPr>
        <a:ln>
          <a:noFill/>
        </a:ln>
      </dgm:spPr>
    </dgm:pt>
    <dgm:pt modelId="{8CF3C3C6-25EE-4C51-8799-22212A349B4E}" type="pres">
      <dgm:prSet presAssocID="{9F6B8226-BA13-4280-B6CE-FB1C3F4D30AD}" presName="spaceRect" presStyleCnt="0"/>
      <dgm:spPr/>
    </dgm:pt>
    <dgm:pt modelId="{ACD00905-BB14-4117-9C49-BF70E3CE3495}" type="pres">
      <dgm:prSet presAssocID="{9F6B8226-BA13-4280-B6CE-FB1C3F4D30AD}" presName="parTx" presStyleLbl="revTx" presStyleIdx="0" presStyleCnt="7">
        <dgm:presLayoutVars>
          <dgm:chMax val="0"/>
          <dgm:chPref val="0"/>
        </dgm:presLayoutVars>
      </dgm:prSet>
      <dgm:spPr/>
    </dgm:pt>
    <dgm:pt modelId="{326F5B2A-0EE2-4412-B72D-057D9E3834D8}" type="pres">
      <dgm:prSet presAssocID="{8E309CDF-1A60-4842-A31E-DC95C8366BDA}" presName="sibTrans" presStyleCnt="0"/>
      <dgm:spPr/>
    </dgm:pt>
    <dgm:pt modelId="{F895A3BE-C725-469C-94BD-EF59F4D1A22A}" type="pres">
      <dgm:prSet presAssocID="{DE6491CF-2A87-40D7-8C69-69A87A89937D}" presName="compNode" presStyleCnt="0"/>
      <dgm:spPr/>
    </dgm:pt>
    <dgm:pt modelId="{D6CBC733-5186-471B-9A87-AA791400568F}" type="pres">
      <dgm:prSet presAssocID="{DE6491CF-2A87-40D7-8C69-69A87A89937D}" presName="bgRect" presStyleLbl="bgShp" presStyleIdx="1" presStyleCnt="7"/>
      <dgm:spPr/>
    </dgm:pt>
    <dgm:pt modelId="{11402A38-F7B0-451D-88C0-F6EA7518A0DC}" type="pres">
      <dgm:prSet presAssocID="{DE6491CF-2A87-40D7-8C69-69A87A89937D}" presName="iconRect" presStyleLbl="node1" presStyleIdx="1" presStyleCnt="7"/>
      <dgm:spPr>
        <a:ln>
          <a:noFill/>
        </a:ln>
      </dgm:spPr>
    </dgm:pt>
    <dgm:pt modelId="{6AEC59B0-7306-4E6E-B45E-15EF83EEB24F}" type="pres">
      <dgm:prSet presAssocID="{DE6491CF-2A87-40D7-8C69-69A87A89937D}" presName="spaceRect" presStyleCnt="0"/>
      <dgm:spPr/>
    </dgm:pt>
    <dgm:pt modelId="{C3ECE977-FBAA-4128-86CF-298A88D188CA}" type="pres">
      <dgm:prSet presAssocID="{DE6491CF-2A87-40D7-8C69-69A87A89937D}" presName="parTx" presStyleLbl="revTx" presStyleIdx="1" presStyleCnt="7">
        <dgm:presLayoutVars>
          <dgm:chMax val="0"/>
          <dgm:chPref val="0"/>
        </dgm:presLayoutVars>
      </dgm:prSet>
      <dgm:spPr/>
    </dgm:pt>
    <dgm:pt modelId="{ABF2983F-1448-41BF-B93A-EB94C68F6521}" type="pres">
      <dgm:prSet presAssocID="{9C160140-7FE9-49A8-A52B-1C758722E8C4}" presName="sibTrans" presStyleCnt="0"/>
      <dgm:spPr/>
    </dgm:pt>
    <dgm:pt modelId="{49DDD06E-3B53-48A9-8EAC-24D96EEE6BB0}" type="pres">
      <dgm:prSet presAssocID="{D49500D5-0B4A-42AF-87F5-D0D7054B95F5}" presName="compNode" presStyleCnt="0"/>
      <dgm:spPr/>
    </dgm:pt>
    <dgm:pt modelId="{B95D8FCB-1A9C-42D7-9A5C-51955DCC9057}" type="pres">
      <dgm:prSet presAssocID="{D49500D5-0B4A-42AF-87F5-D0D7054B95F5}" presName="bgRect" presStyleLbl="bgShp" presStyleIdx="2" presStyleCnt="7"/>
      <dgm:spPr/>
    </dgm:pt>
    <dgm:pt modelId="{0148F5AF-9D09-404D-A8DB-88CCD1C02BF5}" type="pres">
      <dgm:prSet presAssocID="{D49500D5-0B4A-42AF-87F5-D0D7054B95F5}" presName="iconRect" presStyleLbl="node1" presStyleIdx="2" presStyleCnt="7"/>
      <dgm:spPr>
        <a:ln>
          <a:noFill/>
        </a:ln>
      </dgm:spPr>
    </dgm:pt>
    <dgm:pt modelId="{8923B7EC-221E-4567-8579-873E12591C09}" type="pres">
      <dgm:prSet presAssocID="{D49500D5-0B4A-42AF-87F5-D0D7054B95F5}" presName="spaceRect" presStyleCnt="0"/>
      <dgm:spPr/>
    </dgm:pt>
    <dgm:pt modelId="{92F53133-DD90-4941-A419-CDE149656282}" type="pres">
      <dgm:prSet presAssocID="{D49500D5-0B4A-42AF-87F5-D0D7054B95F5}" presName="parTx" presStyleLbl="revTx" presStyleIdx="2" presStyleCnt="7">
        <dgm:presLayoutVars>
          <dgm:chMax val="0"/>
          <dgm:chPref val="0"/>
        </dgm:presLayoutVars>
      </dgm:prSet>
      <dgm:spPr/>
    </dgm:pt>
    <dgm:pt modelId="{983C7256-8786-49A2-A75B-2068AD5F378F}" type="pres">
      <dgm:prSet presAssocID="{AD3EA460-CD05-4381-9877-A107D485168C}" presName="sibTrans" presStyleCnt="0"/>
      <dgm:spPr/>
    </dgm:pt>
    <dgm:pt modelId="{D5272252-39FD-4873-BE55-576C8E9328D1}" type="pres">
      <dgm:prSet presAssocID="{FE47555E-F858-4247-8E22-2597AEF8D9D7}" presName="compNode" presStyleCnt="0"/>
      <dgm:spPr/>
    </dgm:pt>
    <dgm:pt modelId="{D6023FB1-120E-4584-8D4C-04A4999E5A84}" type="pres">
      <dgm:prSet presAssocID="{FE47555E-F858-4247-8E22-2597AEF8D9D7}" presName="bgRect" presStyleLbl="bgShp" presStyleIdx="3" presStyleCnt="7"/>
      <dgm:spPr/>
    </dgm:pt>
    <dgm:pt modelId="{AAE5DB0E-FE9D-4511-9331-964DF0305D4E}" type="pres">
      <dgm:prSet presAssocID="{FE47555E-F858-4247-8E22-2597AEF8D9D7}" presName="iconRect" presStyleLbl="node1" presStyleIdx="3" presStyleCnt="7"/>
      <dgm:spPr>
        <a:ln>
          <a:noFill/>
        </a:ln>
      </dgm:spPr>
    </dgm:pt>
    <dgm:pt modelId="{95197345-4AA6-45FB-B4AF-AD2503443B4A}" type="pres">
      <dgm:prSet presAssocID="{FE47555E-F858-4247-8E22-2597AEF8D9D7}" presName="spaceRect" presStyleCnt="0"/>
      <dgm:spPr/>
    </dgm:pt>
    <dgm:pt modelId="{16DBFBD1-B811-4C6B-89ED-0186223D8630}" type="pres">
      <dgm:prSet presAssocID="{FE47555E-F858-4247-8E22-2597AEF8D9D7}" presName="parTx" presStyleLbl="revTx" presStyleIdx="3" presStyleCnt="7">
        <dgm:presLayoutVars>
          <dgm:chMax val="0"/>
          <dgm:chPref val="0"/>
        </dgm:presLayoutVars>
      </dgm:prSet>
      <dgm:spPr/>
    </dgm:pt>
    <dgm:pt modelId="{E0FDB606-A843-47A5-B218-4515B20578CB}" type="pres">
      <dgm:prSet presAssocID="{3A19555E-90C6-4B0E-B71A-3681B277D46E}" presName="sibTrans" presStyleCnt="0"/>
      <dgm:spPr/>
    </dgm:pt>
    <dgm:pt modelId="{CE8896FD-426E-4A03-80CF-251338C0156F}" type="pres">
      <dgm:prSet presAssocID="{920238EE-8F83-4B6B-9BC8-238B3A22A518}" presName="compNode" presStyleCnt="0"/>
      <dgm:spPr/>
    </dgm:pt>
    <dgm:pt modelId="{7B1FC786-B760-473F-B659-C1B424A62B38}" type="pres">
      <dgm:prSet presAssocID="{920238EE-8F83-4B6B-9BC8-238B3A22A518}" presName="bgRect" presStyleLbl="bgShp" presStyleIdx="4" presStyleCnt="7"/>
      <dgm:spPr/>
    </dgm:pt>
    <dgm:pt modelId="{B43232F3-E29A-4066-9671-D899CF05B094}" type="pres">
      <dgm:prSet presAssocID="{920238EE-8F83-4B6B-9BC8-238B3A22A518}" presName="iconRect" presStyleLbl="node1" presStyleIdx="4" presStyleCnt="7"/>
      <dgm:spPr>
        <a:ln>
          <a:noFill/>
        </a:ln>
      </dgm:spPr>
    </dgm:pt>
    <dgm:pt modelId="{ADCFEAB1-28E6-41C1-990D-571D0677954C}" type="pres">
      <dgm:prSet presAssocID="{920238EE-8F83-4B6B-9BC8-238B3A22A518}" presName="spaceRect" presStyleCnt="0"/>
      <dgm:spPr/>
    </dgm:pt>
    <dgm:pt modelId="{1135D64E-B1FF-4D99-B25E-F488F1B27781}" type="pres">
      <dgm:prSet presAssocID="{920238EE-8F83-4B6B-9BC8-238B3A22A518}" presName="parTx" presStyleLbl="revTx" presStyleIdx="4" presStyleCnt="7">
        <dgm:presLayoutVars>
          <dgm:chMax val="0"/>
          <dgm:chPref val="0"/>
        </dgm:presLayoutVars>
      </dgm:prSet>
      <dgm:spPr/>
    </dgm:pt>
    <dgm:pt modelId="{4994ABF4-5F48-4B5D-80CE-26A378DFAB07}" type="pres">
      <dgm:prSet presAssocID="{E94720F9-2EFD-4E41-AE43-64B7090097F1}" presName="sibTrans" presStyleCnt="0"/>
      <dgm:spPr/>
    </dgm:pt>
    <dgm:pt modelId="{BC198BB3-0BF9-41B0-B051-CBDBD4776AC4}" type="pres">
      <dgm:prSet presAssocID="{7188B686-7DB0-4A9A-926D-2CEE87589A31}" presName="compNode" presStyleCnt="0"/>
      <dgm:spPr/>
    </dgm:pt>
    <dgm:pt modelId="{071E0726-D654-482A-8FB6-078B000FC418}" type="pres">
      <dgm:prSet presAssocID="{7188B686-7DB0-4A9A-926D-2CEE87589A31}" presName="bgRect" presStyleLbl="bgShp" presStyleIdx="5" presStyleCnt="7"/>
      <dgm:spPr/>
    </dgm:pt>
    <dgm:pt modelId="{2DEB7255-6CDC-4F40-BEF2-80B9EA0B238F}" type="pres">
      <dgm:prSet presAssocID="{7188B686-7DB0-4A9A-926D-2CEE87589A31}" presName="iconRect" presStyleLbl="node1" presStyleIdx="5" presStyleCnt="7"/>
      <dgm:spPr>
        <a:ln>
          <a:noFill/>
        </a:ln>
      </dgm:spPr>
    </dgm:pt>
    <dgm:pt modelId="{CE049899-2F82-4E2A-9E1A-A222D22E7124}" type="pres">
      <dgm:prSet presAssocID="{7188B686-7DB0-4A9A-926D-2CEE87589A31}" presName="spaceRect" presStyleCnt="0"/>
      <dgm:spPr/>
    </dgm:pt>
    <dgm:pt modelId="{6114B05F-9891-4524-AB20-4D78117DEB21}" type="pres">
      <dgm:prSet presAssocID="{7188B686-7DB0-4A9A-926D-2CEE87589A31}" presName="parTx" presStyleLbl="revTx" presStyleIdx="5" presStyleCnt="7">
        <dgm:presLayoutVars>
          <dgm:chMax val="0"/>
          <dgm:chPref val="0"/>
        </dgm:presLayoutVars>
      </dgm:prSet>
      <dgm:spPr/>
    </dgm:pt>
    <dgm:pt modelId="{545AEBD6-DBC8-453D-B7A9-EB171C3FF003}" type="pres">
      <dgm:prSet presAssocID="{467D2E25-558C-4BD1-8E8C-5CC420AC1EA5}" presName="sibTrans" presStyleCnt="0"/>
      <dgm:spPr/>
    </dgm:pt>
    <dgm:pt modelId="{AA942EFA-9747-4E47-BDEE-16CF729DD49B}" type="pres">
      <dgm:prSet presAssocID="{B6146EF6-1C16-4578-9FF0-E3E310C1781A}" presName="compNode" presStyleCnt="0"/>
      <dgm:spPr/>
    </dgm:pt>
    <dgm:pt modelId="{F8794009-F972-4343-BA93-582A7100D14C}" type="pres">
      <dgm:prSet presAssocID="{B6146EF6-1C16-4578-9FF0-E3E310C1781A}" presName="bgRect" presStyleLbl="bgShp" presStyleIdx="6" presStyleCnt="7"/>
      <dgm:spPr/>
    </dgm:pt>
    <dgm:pt modelId="{35ABCB4C-7A70-44E6-9CB6-15BA2908B6DC}" type="pres">
      <dgm:prSet presAssocID="{B6146EF6-1C16-4578-9FF0-E3E310C1781A}" presName="iconRect" presStyleLbl="node1" presStyleIdx="6" presStyleCnt="7"/>
      <dgm:spPr>
        <a:ln>
          <a:noFill/>
        </a:ln>
      </dgm:spPr>
    </dgm:pt>
    <dgm:pt modelId="{3BDCD066-B986-4109-9336-152AA26A7A57}" type="pres">
      <dgm:prSet presAssocID="{B6146EF6-1C16-4578-9FF0-E3E310C1781A}" presName="spaceRect" presStyleCnt="0"/>
      <dgm:spPr/>
    </dgm:pt>
    <dgm:pt modelId="{A7C95D2F-899B-4E5E-A3CF-A1D7CE2F6B45}" type="pres">
      <dgm:prSet presAssocID="{B6146EF6-1C16-4578-9FF0-E3E310C1781A}" presName="parTx" presStyleLbl="revTx" presStyleIdx="6" presStyleCnt="7">
        <dgm:presLayoutVars>
          <dgm:chMax val="0"/>
          <dgm:chPref val="0"/>
        </dgm:presLayoutVars>
      </dgm:prSet>
      <dgm:spPr/>
    </dgm:pt>
  </dgm:ptLst>
  <dgm:cxnLst>
    <dgm:cxn modelId="{BE9AD100-F4B5-4D53-83D0-68741DC1290D}" srcId="{06C5D997-FFF8-4951-9261-E4A007DAB137}" destId="{920238EE-8F83-4B6B-9BC8-238B3A22A518}" srcOrd="4" destOrd="0" parTransId="{A6FDFAFC-165F-4AC6-A195-0E8B1185D320}" sibTransId="{E94720F9-2EFD-4E41-AE43-64B7090097F1}"/>
    <dgm:cxn modelId="{0906B762-CF05-419E-A6FF-0268E5DD6752}" srcId="{06C5D997-FFF8-4951-9261-E4A007DAB137}" destId="{9F6B8226-BA13-4280-B6CE-FB1C3F4D30AD}" srcOrd="0" destOrd="0" parTransId="{2CB267BF-765E-4E3C-B0CB-A316C32A58A5}" sibTransId="{8E309CDF-1A60-4842-A31E-DC95C8366BDA}"/>
    <dgm:cxn modelId="{E9318343-9035-493D-B447-436B82B55D8D}" type="presOf" srcId="{DE6491CF-2A87-40D7-8C69-69A87A89937D}" destId="{C3ECE977-FBAA-4128-86CF-298A88D188CA}" srcOrd="0" destOrd="0" presId="urn:microsoft.com/office/officeart/2018/2/layout/IconVerticalSolidList"/>
    <dgm:cxn modelId="{BCAF2449-6B5B-4DC0-8B6A-B8D2D484B4F7}" srcId="{06C5D997-FFF8-4951-9261-E4A007DAB137}" destId="{7188B686-7DB0-4A9A-926D-2CEE87589A31}" srcOrd="5" destOrd="0" parTransId="{6829505C-6686-4FE6-9FD7-5E923A1F9096}" sibTransId="{467D2E25-558C-4BD1-8E8C-5CC420AC1EA5}"/>
    <dgm:cxn modelId="{6D878375-73A0-46DE-AE81-712E4E602C63}" type="presOf" srcId="{D49500D5-0B4A-42AF-87F5-D0D7054B95F5}" destId="{92F53133-DD90-4941-A419-CDE149656282}" srcOrd="0" destOrd="0" presId="urn:microsoft.com/office/officeart/2018/2/layout/IconVerticalSolidList"/>
    <dgm:cxn modelId="{22979E87-84F6-4EFC-A574-481497BD1B59}" srcId="{06C5D997-FFF8-4951-9261-E4A007DAB137}" destId="{FE47555E-F858-4247-8E22-2597AEF8D9D7}" srcOrd="3" destOrd="0" parTransId="{BD13762D-3357-4D4E-BD8C-CF8356DFE292}" sibTransId="{3A19555E-90C6-4B0E-B71A-3681B277D46E}"/>
    <dgm:cxn modelId="{38B4438E-B525-4E26-B5F5-96FDBAA74B33}" type="presOf" srcId="{FE47555E-F858-4247-8E22-2597AEF8D9D7}" destId="{16DBFBD1-B811-4C6B-89ED-0186223D8630}" srcOrd="0" destOrd="0" presId="urn:microsoft.com/office/officeart/2018/2/layout/IconVerticalSolidList"/>
    <dgm:cxn modelId="{5B052094-F758-4AB8-9D67-71421E3FE2F2}" srcId="{06C5D997-FFF8-4951-9261-E4A007DAB137}" destId="{DE6491CF-2A87-40D7-8C69-69A87A89937D}" srcOrd="1" destOrd="0" parTransId="{30D1551E-C6D5-4D1F-8C9E-78619575C1C1}" sibTransId="{9C160140-7FE9-49A8-A52B-1C758722E8C4}"/>
    <dgm:cxn modelId="{5601CF9A-6386-42EA-B5C3-EB4DC73BFB56}" type="presOf" srcId="{920238EE-8F83-4B6B-9BC8-238B3A22A518}" destId="{1135D64E-B1FF-4D99-B25E-F488F1B27781}" srcOrd="0" destOrd="0" presId="urn:microsoft.com/office/officeart/2018/2/layout/IconVerticalSolidList"/>
    <dgm:cxn modelId="{FA9810B8-21CC-4332-BFBC-40AFB48E52F6}" srcId="{06C5D997-FFF8-4951-9261-E4A007DAB137}" destId="{D49500D5-0B4A-42AF-87F5-D0D7054B95F5}" srcOrd="2" destOrd="0" parTransId="{2F92315D-B37B-4D5B-BB3A-E0C1897FE4F8}" sibTransId="{AD3EA460-CD05-4381-9877-A107D485168C}"/>
    <dgm:cxn modelId="{6E0C19B9-A296-48D4-9313-F1F29A4B28FA}" srcId="{06C5D997-FFF8-4951-9261-E4A007DAB137}" destId="{B6146EF6-1C16-4578-9FF0-E3E310C1781A}" srcOrd="6" destOrd="0" parTransId="{557FB110-61E8-44D7-8C7D-BA27116407DD}" sibTransId="{A38DBFC1-2E7C-4BC5-958F-CCE793EEE8AF}"/>
    <dgm:cxn modelId="{E86B4CC7-4A1E-4D91-A7EF-17E4A811312A}" type="presOf" srcId="{B6146EF6-1C16-4578-9FF0-E3E310C1781A}" destId="{A7C95D2F-899B-4E5E-A3CF-A1D7CE2F6B45}" srcOrd="0" destOrd="0" presId="urn:microsoft.com/office/officeart/2018/2/layout/IconVerticalSolidList"/>
    <dgm:cxn modelId="{40A36ED4-20EA-4591-A6EE-7ACBDAF8BD68}" type="presOf" srcId="{9F6B8226-BA13-4280-B6CE-FB1C3F4D30AD}" destId="{ACD00905-BB14-4117-9C49-BF70E3CE3495}" srcOrd="0" destOrd="0" presId="urn:microsoft.com/office/officeart/2018/2/layout/IconVerticalSolidList"/>
    <dgm:cxn modelId="{513FBEE9-FD6C-4FBF-88F0-616EC52473B0}" type="presOf" srcId="{06C5D997-FFF8-4951-9261-E4A007DAB137}" destId="{889C7C05-314D-4F3B-863D-D35E014A3B3E}" srcOrd="0" destOrd="0" presId="urn:microsoft.com/office/officeart/2018/2/layout/IconVerticalSolidList"/>
    <dgm:cxn modelId="{FC3939FB-E0EF-45FE-8F48-5FDF2173F391}" type="presOf" srcId="{7188B686-7DB0-4A9A-926D-2CEE87589A31}" destId="{6114B05F-9891-4524-AB20-4D78117DEB21}" srcOrd="0" destOrd="0" presId="urn:microsoft.com/office/officeart/2018/2/layout/IconVerticalSolidList"/>
    <dgm:cxn modelId="{6C0A700A-35A8-4B8E-8C6B-EB598F505D38}" type="presParOf" srcId="{889C7C05-314D-4F3B-863D-D35E014A3B3E}" destId="{0CF6B289-F6FC-4DA2-BDF0-F1F9AB2B9FB6}" srcOrd="0" destOrd="0" presId="urn:microsoft.com/office/officeart/2018/2/layout/IconVerticalSolidList"/>
    <dgm:cxn modelId="{FC90D3D3-A04E-4559-9A90-735740B2A9B2}" type="presParOf" srcId="{0CF6B289-F6FC-4DA2-BDF0-F1F9AB2B9FB6}" destId="{AA7F9CC2-E59E-48C0-8FC4-7BD37C862E45}" srcOrd="0" destOrd="0" presId="urn:microsoft.com/office/officeart/2018/2/layout/IconVerticalSolidList"/>
    <dgm:cxn modelId="{F8B80B43-D814-43A4-9113-87D7BF933E13}" type="presParOf" srcId="{0CF6B289-F6FC-4DA2-BDF0-F1F9AB2B9FB6}" destId="{105D117B-7464-4487-B882-05C9CB78D6CC}" srcOrd="1" destOrd="0" presId="urn:microsoft.com/office/officeart/2018/2/layout/IconVerticalSolidList"/>
    <dgm:cxn modelId="{546D80CD-BD0F-48DA-8E87-36A2F5AAD16C}" type="presParOf" srcId="{0CF6B289-F6FC-4DA2-BDF0-F1F9AB2B9FB6}" destId="{8CF3C3C6-25EE-4C51-8799-22212A349B4E}" srcOrd="2" destOrd="0" presId="urn:microsoft.com/office/officeart/2018/2/layout/IconVerticalSolidList"/>
    <dgm:cxn modelId="{BAFF86A6-DB61-4B14-9484-674AE641BD29}" type="presParOf" srcId="{0CF6B289-F6FC-4DA2-BDF0-F1F9AB2B9FB6}" destId="{ACD00905-BB14-4117-9C49-BF70E3CE3495}" srcOrd="3" destOrd="0" presId="urn:microsoft.com/office/officeart/2018/2/layout/IconVerticalSolidList"/>
    <dgm:cxn modelId="{CEA78461-1525-4EEF-A787-6473E56A2448}" type="presParOf" srcId="{889C7C05-314D-4F3B-863D-D35E014A3B3E}" destId="{326F5B2A-0EE2-4412-B72D-057D9E3834D8}" srcOrd="1" destOrd="0" presId="urn:microsoft.com/office/officeart/2018/2/layout/IconVerticalSolidList"/>
    <dgm:cxn modelId="{1072EB69-2546-4A87-80B2-C06FC1F6AC66}" type="presParOf" srcId="{889C7C05-314D-4F3B-863D-D35E014A3B3E}" destId="{F895A3BE-C725-469C-94BD-EF59F4D1A22A}" srcOrd="2" destOrd="0" presId="urn:microsoft.com/office/officeart/2018/2/layout/IconVerticalSolidList"/>
    <dgm:cxn modelId="{74EE228B-121A-4212-9E79-259E0CE68BED}" type="presParOf" srcId="{F895A3BE-C725-469C-94BD-EF59F4D1A22A}" destId="{D6CBC733-5186-471B-9A87-AA791400568F}" srcOrd="0" destOrd="0" presId="urn:microsoft.com/office/officeart/2018/2/layout/IconVerticalSolidList"/>
    <dgm:cxn modelId="{FC203DA2-719D-4E5D-AB93-751154693603}" type="presParOf" srcId="{F895A3BE-C725-469C-94BD-EF59F4D1A22A}" destId="{11402A38-F7B0-451D-88C0-F6EA7518A0DC}" srcOrd="1" destOrd="0" presId="urn:microsoft.com/office/officeart/2018/2/layout/IconVerticalSolidList"/>
    <dgm:cxn modelId="{59CC30B7-649B-44E1-A6E3-799CABE2A90F}" type="presParOf" srcId="{F895A3BE-C725-469C-94BD-EF59F4D1A22A}" destId="{6AEC59B0-7306-4E6E-B45E-15EF83EEB24F}" srcOrd="2" destOrd="0" presId="urn:microsoft.com/office/officeart/2018/2/layout/IconVerticalSolidList"/>
    <dgm:cxn modelId="{5A3D8478-9BF7-4171-8060-0E1F1C2AC4B6}" type="presParOf" srcId="{F895A3BE-C725-469C-94BD-EF59F4D1A22A}" destId="{C3ECE977-FBAA-4128-86CF-298A88D188CA}" srcOrd="3" destOrd="0" presId="urn:microsoft.com/office/officeart/2018/2/layout/IconVerticalSolidList"/>
    <dgm:cxn modelId="{D4C292C9-A103-4315-9D28-B9E501CAC05E}" type="presParOf" srcId="{889C7C05-314D-4F3B-863D-D35E014A3B3E}" destId="{ABF2983F-1448-41BF-B93A-EB94C68F6521}" srcOrd="3" destOrd="0" presId="urn:microsoft.com/office/officeart/2018/2/layout/IconVerticalSolidList"/>
    <dgm:cxn modelId="{17CB43EE-A513-4779-A20F-55FA1C82187A}" type="presParOf" srcId="{889C7C05-314D-4F3B-863D-D35E014A3B3E}" destId="{49DDD06E-3B53-48A9-8EAC-24D96EEE6BB0}" srcOrd="4" destOrd="0" presId="urn:microsoft.com/office/officeart/2018/2/layout/IconVerticalSolidList"/>
    <dgm:cxn modelId="{3ED7AB57-D06E-405F-A4EB-C47410BC739D}" type="presParOf" srcId="{49DDD06E-3B53-48A9-8EAC-24D96EEE6BB0}" destId="{B95D8FCB-1A9C-42D7-9A5C-51955DCC9057}" srcOrd="0" destOrd="0" presId="urn:microsoft.com/office/officeart/2018/2/layout/IconVerticalSolidList"/>
    <dgm:cxn modelId="{DD97316D-2F2B-45B6-9C2E-9C10DEF86166}" type="presParOf" srcId="{49DDD06E-3B53-48A9-8EAC-24D96EEE6BB0}" destId="{0148F5AF-9D09-404D-A8DB-88CCD1C02BF5}" srcOrd="1" destOrd="0" presId="urn:microsoft.com/office/officeart/2018/2/layout/IconVerticalSolidList"/>
    <dgm:cxn modelId="{DCDD5D5B-03EC-4E8D-B736-6CE0D3A41C8B}" type="presParOf" srcId="{49DDD06E-3B53-48A9-8EAC-24D96EEE6BB0}" destId="{8923B7EC-221E-4567-8579-873E12591C09}" srcOrd="2" destOrd="0" presId="urn:microsoft.com/office/officeart/2018/2/layout/IconVerticalSolidList"/>
    <dgm:cxn modelId="{98D38F58-CF93-48CA-8715-B5C313A74C2D}" type="presParOf" srcId="{49DDD06E-3B53-48A9-8EAC-24D96EEE6BB0}" destId="{92F53133-DD90-4941-A419-CDE149656282}" srcOrd="3" destOrd="0" presId="urn:microsoft.com/office/officeart/2018/2/layout/IconVerticalSolidList"/>
    <dgm:cxn modelId="{92454D28-722C-4AB0-BA47-92D1F957C9B5}" type="presParOf" srcId="{889C7C05-314D-4F3B-863D-D35E014A3B3E}" destId="{983C7256-8786-49A2-A75B-2068AD5F378F}" srcOrd="5" destOrd="0" presId="urn:microsoft.com/office/officeart/2018/2/layout/IconVerticalSolidList"/>
    <dgm:cxn modelId="{10E7C47E-E8E0-4B39-A3DC-39F9EA62E546}" type="presParOf" srcId="{889C7C05-314D-4F3B-863D-D35E014A3B3E}" destId="{D5272252-39FD-4873-BE55-576C8E9328D1}" srcOrd="6" destOrd="0" presId="urn:microsoft.com/office/officeart/2018/2/layout/IconVerticalSolidList"/>
    <dgm:cxn modelId="{A53644CF-7FD1-4D4F-A586-95AC6DDFFB36}" type="presParOf" srcId="{D5272252-39FD-4873-BE55-576C8E9328D1}" destId="{D6023FB1-120E-4584-8D4C-04A4999E5A84}" srcOrd="0" destOrd="0" presId="urn:microsoft.com/office/officeart/2018/2/layout/IconVerticalSolidList"/>
    <dgm:cxn modelId="{8DEF7278-C76B-4D71-A7C7-E8C9A45FD683}" type="presParOf" srcId="{D5272252-39FD-4873-BE55-576C8E9328D1}" destId="{AAE5DB0E-FE9D-4511-9331-964DF0305D4E}" srcOrd="1" destOrd="0" presId="urn:microsoft.com/office/officeart/2018/2/layout/IconVerticalSolidList"/>
    <dgm:cxn modelId="{8C2C5C68-01BE-4EAE-B7E3-815AFBEAD9AD}" type="presParOf" srcId="{D5272252-39FD-4873-BE55-576C8E9328D1}" destId="{95197345-4AA6-45FB-B4AF-AD2503443B4A}" srcOrd="2" destOrd="0" presId="urn:microsoft.com/office/officeart/2018/2/layout/IconVerticalSolidList"/>
    <dgm:cxn modelId="{2A1DBE2D-5F0F-4D3A-B8C0-D7FF9342A19D}" type="presParOf" srcId="{D5272252-39FD-4873-BE55-576C8E9328D1}" destId="{16DBFBD1-B811-4C6B-89ED-0186223D8630}" srcOrd="3" destOrd="0" presId="urn:microsoft.com/office/officeart/2018/2/layout/IconVerticalSolidList"/>
    <dgm:cxn modelId="{F6FEECFB-9A6F-43AD-8158-4C6AF1E6CD62}" type="presParOf" srcId="{889C7C05-314D-4F3B-863D-D35E014A3B3E}" destId="{E0FDB606-A843-47A5-B218-4515B20578CB}" srcOrd="7" destOrd="0" presId="urn:microsoft.com/office/officeart/2018/2/layout/IconVerticalSolidList"/>
    <dgm:cxn modelId="{AE63C1A2-0055-4AE5-A4E7-75E57DEE913F}" type="presParOf" srcId="{889C7C05-314D-4F3B-863D-D35E014A3B3E}" destId="{CE8896FD-426E-4A03-80CF-251338C0156F}" srcOrd="8" destOrd="0" presId="urn:microsoft.com/office/officeart/2018/2/layout/IconVerticalSolidList"/>
    <dgm:cxn modelId="{C9AD82C3-147F-4312-B88B-F7ACFB9DFBBF}" type="presParOf" srcId="{CE8896FD-426E-4A03-80CF-251338C0156F}" destId="{7B1FC786-B760-473F-B659-C1B424A62B38}" srcOrd="0" destOrd="0" presId="urn:microsoft.com/office/officeart/2018/2/layout/IconVerticalSolidList"/>
    <dgm:cxn modelId="{2E02AC0A-3642-4FEC-8296-525E209F8215}" type="presParOf" srcId="{CE8896FD-426E-4A03-80CF-251338C0156F}" destId="{B43232F3-E29A-4066-9671-D899CF05B094}" srcOrd="1" destOrd="0" presId="urn:microsoft.com/office/officeart/2018/2/layout/IconVerticalSolidList"/>
    <dgm:cxn modelId="{903E5578-113F-48AB-AC84-84BDC86D59A9}" type="presParOf" srcId="{CE8896FD-426E-4A03-80CF-251338C0156F}" destId="{ADCFEAB1-28E6-41C1-990D-571D0677954C}" srcOrd="2" destOrd="0" presId="urn:microsoft.com/office/officeart/2018/2/layout/IconVerticalSolidList"/>
    <dgm:cxn modelId="{61BDC325-201D-49A3-BDEB-AD5950385008}" type="presParOf" srcId="{CE8896FD-426E-4A03-80CF-251338C0156F}" destId="{1135D64E-B1FF-4D99-B25E-F488F1B27781}" srcOrd="3" destOrd="0" presId="urn:microsoft.com/office/officeart/2018/2/layout/IconVerticalSolidList"/>
    <dgm:cxn modelId="{83A3AAA4-2112-41C5-9F9D-25192A72D124}" type="presParOf" srcId="{889C7C05-314D-4F3B-863D-D35E014A3B3E}" destId="{4994ABF4-5F48-4B5D-80CE-26A378DFAB07}" srcOrd="9" destOrd="0" presId="urn:microsoft.com/office/officeart/2018/2/layout/IconVerticalSolidList"/>
    <dgm:cxn modelId="{C15DBCEF-08EE-4BEF-A18C-22DF1BEC8B4C}" type="presParOf" srcId="{889C7C05-314D-4F3B-863D-D35E014A3B3E}" destId="{BC198BB3-0BF9-41B0-B051-CBDBD4776AC4}" srcOrd="10" destOrd="0" presId="urn:microsoft.com/office/officeart/2018/2/layout/IconVerticalSolidList"/>
    <dgm:cxn modelId="{D5B73E83-A0AB-4EA6-9DF1-5DDD70F9802D}" type="presParOf" srcId="{BC198BB3-0BF9-41B0-B051-CBDBD4776AC4}" destId="{071E0726-D654-482A-8FB6-078B000FC418}" srcOrd="0" destOrd="0" presId="urn:microsoft.com/office/officeart/2018/2/layout/IconVerticalSolidList"/>
    <dgm:cxn modelId="{DDB78B7B-0179-467F-94D6-503707C37470}" type="presParOf" srcId="{BC198BB3-0BF9-41B0-B051-CBDBD4776AC4}" destId="{2DEB7255-6CDC-4F40-BEF2-80B9EA0B238F}" srcOrd="1" destOrd="0" presId="urn:microsoft.com/office/officeart/2018/2/layout/IconVerticalSolidList"/>
    <dgm:cxn modelId="{DC1DA6A1-7561-4E2A-B45F-A5B52A6C219B}" type="presParOf" srcId="{BC198BB3-0BF9-41B0-B051-CBDBD4776AC4}" destId="{CE049899-2F82-4E2A-9E1A-A222D22E7124}" srcOrd="2" destOrd="0" presId="urn:microsoft.com/office/officeart/2018/2/layout/IconVerticalSolidList"/>
    <dgm:cxn modelId="{8522CA34-E9F4-4255-9C2F-3BAAA0E0DE93}" type="presParOf" srcId="{BC198BB3-0BF9-41B0-B051-CBDBD4776AC4}" destId="{6114B05F-9891-4524-AB20-4D78117DEB21}" srcOrd="3" destOrd="0" presId="urn:microsoft.com/office/officeart/2018/2/layout/IconVerticalSolidList"/>
    <dgm:cxn modelId="{10F67261-0E0D-4761-8372-839D1C5F1B9A}" type="presParOf" srcId="{889C7C05-314D-4F3B-863D-D35E014A3B3E}" destId="{545AEBD6-DBC8-453D-B7A9-EB171C3FF003}" srcOrd="11" destOrd="0" presId="urn:microsoft.com/office/officeart/2018/2/layout/IconVerticalSolidList"/>
    <dgm:cxn modelId="{0E9B0DAA-6154-45ED-A0F1-E56505539AB7}" type="presParOf" srcId="{889C7C05-314D-4F3B-863D-D35E014A3B3E}" destId="{AA942EFA-9747-4E47-BDEE-16CF729DD49B}" srcOrd="12" destOrd="0" presId="urn:microsoft.com/office/officeart/2018/2/layout/IconVerticalSolidList"/>
    <dgm:cxn modelId="{8734490C-7818-45FF-8392-FA4FA2427EEB}" type="presParOf" srcId="{AA942EFA-9747-4E47-BDEE-16CF729DD49B}" destId="{F8794009-F972-4343-BA93-582A7100D14C}" srcOrd="0" destOrd="0" presId="urn:microsoft.com/office/officeart/2018/2/layout/IconVerticalSolidList"/>
    <dgm:cxn modelId="{C3C464C5-261E-40B6-9B19-DB03856E349C}" type="presParOf" srcId="{AA942EFA-9747-4E47-BDEE-16CF729DD49B}" destId="{35ABCB4C-7A70-44E6-9CB6-15BA2908B6DC}" srcOrd="1" destOrd="0" presId="urn:microsoft.com/office/officeart/2018/2/layout/IconVerticalSolidList"/>
    <dgm:cxn modelId="{E713383F-8643-45CE-9744-66EE9E923963}" type="presParOf" srcId="{AA942EFA-9747-4E47-BDEE-16CF729DD49B}" destId="{3BDCD066-B986-4109-9336-152AA26A7A57}" srcOrd="2" destOrd="0" presId="urn:microsoft.com/office/officeart/2018/2/layout/IconVerticalSolidList"/>
    <dgm:cxn modelId="{8BDA1D83-6F03-48EF-A060-388A1CF93C65}" type="presParOf" srcId="{AA942EFA-9747-4E47-BDEE-16CF729DD49B}" destId="{A7C95D2F-899B-4E5E-A3CF-A1D7CE2F6B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7E6C55-C7DE-44D0-BC9A-F2578661B7C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97B98A4-5434-495D-8B8B-5CFFF061F970}">
      <dgm:prSet/>
      <dgm:spPr/>
      <dgm:t>
        <a:bodyPr/>
        <a:lstStyle/>
        <a:p>
          <a:pPr>
            <a:lnSpc>
              <a:spcPct val="100000"/>
            </a:lnSpc>
          </a:pPr>
          <a:r>
            <a:rPr lang="en-US"/>
            <a:t>Create a file named config.ini.</a:t>
          </a:r>
        </a:p>
      </dgm:t>
    </dgm:pt>
    <dgm:pt modelId="{818315C0-9795-4557-BEB3-38B36F91C68C}" type="parTrans" cxnId="{ADF68AE7-FF3D-46BB-9F37-3E304D3A6C7C}">
      <dgm:prSet/>
      <dgm:spPr/>
      <dgm:t>
        <a:bodyPr/>
        <a:lstStyle/>
        <a:p>
          <a:endParaRPr lang="en-US"/>
        </a:p>
      </dgm:t>
    </dgm:pt>
    <dgm:pt modelId="{99362367-67AE-46CD-881E-E45650667441}" type="sibTrans" cxnId="{ADF68AE7-FF3D-46BB-9F37-3E304D3A6C7C}">
      <dgm:prSet/>
      <dgm:spPr/>
      <dgm:t>
        <a:bodyPr/>
        <a:lstStyle/>
        <a:p>
          <a:endParaRPr lang="en-US"/>
        </a:p>
      </dgm:t>
    </dgm:pt>
    <dgm:pt modelId="{47C679C3-3FBC-47A0-9B72-8792F367FEAF}">
      <dgm:prSet/>
      <dgm:spPr/>
      <dgm:t>
        <a:bodyPr/>
        <a:lstStyle/>
        <a:p>
          <a:pPr>
            <a:lnSpc>
              <a:spcPct val="100000"/>
            </a:lnSpc>
          </a:pPr>
          <a:r>
            <a:rPr lang="en-US"/>
            <a:t>Import modules in python</a:t>
          </a:r>
        </a:p>
      </dgm:t>
    </dgm:pt>
    <dgm:pt modelId="{B4041FB4-4B48-4587-82E2-34C9FC65E376}" type="parTrans" cxnId="{960DBDC6-D0C8-469E-9743-8CC5E571E0B0}">
      <dgm:prSet/>
      <dgm:spPr/>
      <dgm:t>
        <a:bodyPr/>
        <a:lstStyle/>
        <a:p>
          <a:endParaRPr lang="en-US"/>
        </a:p>
      </dgm:t>
    </dgm:pt>
    <dgm:pt modelId="{2E8E9C7C-5FE2-4C1C-8A2E-6161E2FB5CB5}" type="sibTrans" cxnId="{960DBDC6-D0C8-469E-9743-8CC5E571E0B0}">
      <dgm:prSet/>
      <dgm:spPr/>
      <dgm:t>
        <a:bodyPr/>
        <a:lstStyle/>
        <a:p>
          <a:endParaRPr lang="en-US"/>
        </a:p>
      </dgm:t>
    </dgm:pt>
    <dgm:pt modelId="{B02EAF31-1A6A-4884-9F37-6549554A328A}">
      <dgm:prSet/>
      <dgm:spPr/>
      <dgm:t>
        <a:bodyPr/>
        <a:lstStyle/>
        <a:p>
          <a:pPr>
            <a:lnSpc>
              <a:spcPct val="100000"/>
            </a:lnSpc>
          </a:pPr>
          <a:r>
            <a:rPr lang="en-US"/>
            <a:t>We have to first make the body of the GUI with the help of </a:t>
          </a:r>
          <a:r>
            <a:rPr lang="en-US" i="1" err="1"/>
            <a:t>tkinter</a:t>
          </a:r>
          <a:r>
            <a:rPr lang="en-US"/>
            <a:t>.</a:t>
          </a:r>
        </a:p>
      </dgm:t>
    </dgm:pt>
    <dgm:pt modelId="{BCBD4617-5A9F-4DF2-BD7A-A9E06F82FEC9}" type="parTrans" cxnId="{688A4C00-9590-4D1B-A99E-2A5D34095DD8}">
      <dgm:prSet/>
      <dgm:spPr/>
      <dgm:t>
        <a:bodyPr/>
        <a:lstStyle/>
        <a:p>
          <a:endParaRPr lang="en-US"/>
        </a:p>
      </dgm:t>
    </dgm:pt>
    <dgm:pt modelId="{24E1DBBC-9381-495D-9B7C-AADAFE387E44}" type="sibTrans" cxnId="{688A4C00-9590-4D1B-A99E-2A5D34095DD8}">
      <dgm:prSet/>
      <dgm:spPr/>
      <dgm:t>
        <a:bodyPr/>
        <a:lstStyle/>
        <a:p>
          <a:endParaRPr lang="en-US"/>
        </a:p>
      </dgm:t>
    </dgm:pt>
    <dgm:pt modelId="{270284F4-5286-462E-902E-0BB8CE297655}">
      <dgm:prSet/>
      <dgm:spPr/>
      <dgm:t>
        <a:bodyPr/>
        <a:lstStyle/>
        <a:p>
          <a:pPr>
            <a:lnSpc>
              <a:spcPct val="100000"/>
            </a:lnSpc>
          </a:pPr>
          <a:r>
            <a:rPr lang="en-US"/>
            <a:t>Read the config.ini file and then load the key and URL in the program.</a:t>
          </a:r>
          <a:br>
            <a:rPr lang="en-US"/>
          </a:br>
          <a:r>
            <a:rPr lang="en-US"/>
            <a:t>.Make a </a:t>
          </a:r>
          <a:r>
            <a:rPr lang="en-US" i="1" err="1"/>
            <a:t>getweather</a:t>
          </a:r>
          <a:r>
            <a:rPr lang="en-US" i="1"/>
            <a:t>()</a:t>
          </a:r>
          <a:r>
            <a:rPr lang="en-US"/>
            <a:t> function to get the weather of a particular location.</a:t>
          </a:r>
        </a:p>
      </dgm:t>
    </dgm:pt>
    <dgm:pt modelId="{CD8E3EE2-EF4A-4F60-A1A7-8F2E89EDD3C2}" type="parTrans" cxnId="{1A5F39CC-6595-4165-85C3-54812F76DB1A}">
      <dgm:prSet/>
      <dgm:spPr/>
      <dgm:t>
        <a:bodyPr/>
        <a:lstStyle/>
        <a:p>
          <a:endParaRPr lang="en-US"/>
        </a:p>
      </dgm:t>
    </dgm:pt>
    <dgm:pt modelId="{AB06C0E7-FA68-49D5-B1F6-4DE7CA0AD880}" type="sibTrans" cxnId="{1A5F39CC-6595-4165-85C3-54812F76DB1A}">
      <dgm:prSet/>
      <dgm:spPr/>
      <dgm:t>
        <a:bodyPr/>
        <a:lstStyle/>
        <a:p>
          <a:endParaRPr lang="en-US"/>
        </a:p>
      </dgm:t>
    </dgm:pt>
    <dgm:pt modelId="{74F0F2F9-48AF-40A9-8C68-C44B72689ADD}">
      <dgm:prSet/>
      <dgm:spPr/>
      <dgm:t>
        <a:bodyPr/>
        <a:lstStyle/>
        <a:p>
          <a:pPr>
            <a:lnSpc>
              <a:spcPct val="100000"/>
            </a:lnSpc>
          </a:pPr>
          <a:r>
            <a:rPr lang="en-US"/>
            <a:t>.Search function so that we can get the output weather details.</a:t>
          </a:r>
          <a:br>
            <a:rPr lang="en-US"/>
          </a:br>
          <a:endParaRPr lang="en-US"/>
        </a:p>
      </dgm:t>
    </dgm:pt>
    <dgm:pt modelId="{8C9B2B36-8F72-47C0-B221-8758B239D0CC}" type="parTrans" cxnId="{BFBB94FD-1714-42A5-9F80-1E90F6BA1977}">
      <dgm:prSet/>
      <dgm:spPr/>
      <dgm:t>
        <a:bodyPr/>
        <a:lstStyle/>
        <a:p>
          <a:endParaRPr lang="en-US"/>
        </a:p>
      </dgm:t>
    </dgm:pt>
    <dgm:pt modelId="{1DB5987D-1716-4625-86EF-97791228BE89}" type="sibTrans" cxnId="{BFBB94FD-1714-42A5-9F80-1E90F6BA1977}">
      <dgm:prSet/>
      <dgm:spPr/>
      <dgm:t>
        <a:bodyPr/>
        <a:lstStyle/>
        <a:p>
          <a:endParaRPr lang="en-US"/>
        </a:p>
      </dgm:t>
    </dgm:pt>
    <dgm:pt modelId="{0EDCE00A-734D-4D80-87CB-68AEB2C9347E}" type="pres">
      <dgm:prSet presAssocID="{A97E6C55-C7DE-44D0-BC9A-F2578661B7C2}" presName="root" presStyleCnt="0">
        <dgm:presLayoutVars>
          <dgm:dir/>
          <dgm:resizeHandles val="exact"/>
        </dgm:presLayoutVars>
      </dgm:prSet>
      <dgm:spPr/>
    </dgm:pt>
    <dgm:pt modelId="{EEF74EDE-FFE6-4AC4-AA31-9166B3752AB2}" type="pres">
      <dgm:prSet presAssocID="{897B98A4-5434-495D-8B8B-5CFFF061F970}" presName="compNode" presStyleCnt="0"/>
      <dgm:spPr/>
    </dgm:pt>
    <dgm:pt modelId="{81248F65-4C85-43E0-8288-1D344746C331}" type="pres">
      <dgm:prSet presAssocID="{897B98A4-5434-495D-8B8B-5CFFF061F97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E58158A6-557C-407D-BB80-B739ED2CB37A}" type="pres">
      <dgm:prSet presAssocID="{897B98A4-5434-495D-8B8B-5CFFF061F970}" presName="spaceRect" presStyleCnt="0"/>
      <dgm:spPr/>
    </dgm:pt>
    <dgm:pt modelId="{19B087CC-1083-47D9-B4F7-0C1A6F0BF0A3}" type="pres">
      <dgm:prSet presAssocID="{897B98A4-5434-495D-8B8B-5CFFF061F970}" presName="textRect" presStyleLbl="revTx" presStyleIdx="0" presStyleCnt="5">
        <dgm:presLayoutVars>
          <dgm:chMax val="1"/>
          <dgm:chPref val="1"/>
        </dgm:presLayoutVars>
      </dgm:prSet>
      <dgm:spPr/>
    </dgm:pt>
    <dgm:pt modelId="{2A237077-3815-49B7-BF35-B74BB99A10D1}" type="pres">
      <dgm:prSet presAssocID="{99362367-67AE-46CD-881E-E45650667441}" presName="sibTrans" presStyleCnt="0"/>
      <dgm:spPr/>
    </dgm:pt>
    <dgm:pt modelId="{D52E2FA2-D632-462F-96A0-6FCC9DA647E6}" type="pres">
      <dgm:prSet presAssocID="{47C679C3-3FBC-47A0-9B72-8792F367FEAF}" presName="compNode" presStyleCnt="0"/>
      <dgm:spPr/>
    </dgm:pt>
    <dgm:pt modelId="{94A53FC6-6D86-466F-8B4C-A99512C41133}" type="pres">
      <dgm:prSet presAssocID="{47C679C3-3FBC-47A0-9B72-8792F367FEA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1AF6238-5E52-46B7-B095-A93C7C1F47C7}" type="pres">
      <dgm:prSet presAssocID="{47C679C3-3FBC-47A0-9B72-8792F367FEAF}" presName="spaceRect" presStyleCnt="0"/>
      <dgm:spPr/>
    </dgm:pt>
    <dgm:pt modelId="{A564C127-EEC3-4EF2-8DEF-6F315211F4C9}" type="pres">
      <dgm:prSet presAssocID="{47C679C3-3FBC-47A0-9B72-8792F367FEAF}" presName="textRect" presStyleLbl="revTx" presStyleIdx="1" presStyleCnt="5">
        <dgm:presLayoutVars>
          <dgm:chMax val="1"/>
          <dgm:chPref val="1"/>
        </dgm:presLayoutVars>
      </dgm:prSet>
      <dgm:spPr/>
    </dgm:pt>
    <dgm:pt modelId="{200B4719-7ED6-4482-8C86-22C5D0BBDE69}" type="pres">
      <dgm:prSet presAssocID="{2E8E9C7C-5FE2-4C1C-8A2E-6161E2FB5CB5}" presName="sibTrans" presStyleCnt="0"/>
      <dgm:spPr/>
    </dgm:pt>
    <dgm:pt modelId="{7FC4E431-2C32-40B6-B899-DBC3FD5233A8}" type="pres">
      <dgm:prSet presAssocID="{B02EAF31-1A6A-4884-9F37-6549554A328A}" presName="compNode" presStyleCnt="0"/>
      <dgm:spPr/>
    </dgm:pt>
    <dgm:pt modelId="{03DCEC6A-4AAB-48D7-B9BD-ED68E3D86D2A}" type="pres">
      <dgm:prSet presAssocID="{B02EAF31-1A6A-4884-9F37-6549554A328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DF5B08C2-BB46-49E9-878A-96010A5F5CF9}" type="pres">
      <dgm:prSet presAssocID="{B02EAF31-1A6A-4884-9F37-6549554A328A}" presName="spaceRect" presStyleCnt="0"/>
      <dgm:spPr/>
    </dgm:pt>
    <dgm:pt modelId="{2DC41876-B01E-45F3-8A38-A6941734570E}" type="pres">
      <dgm:prSet presAssocID="{B02EAF31-1A6A-4884-9F37-6549554A328A}" presName="textRect" presStyleLbl="revTx" presStyleIdx="2" presStyleCnt="5">
        <dgm:presLayoutVars>
          <dgm:chMax val="1"/>
          <dgm:chPref val="1"/>
        </dgm:presLayoutVars>
      </dgm:prSet>
      <dgm:spPr/>
    </dgm:pt>
    <dgm:pt modelId="{04FC5D02-60E5-4AF6-88CD-41DBAF21F71D}" type="pres">
      <dgm:prSet presAssocID="{24E1DBBC-9381-495D-9B7C-AADAFE387E44}" presName="sibTrans" presStyleCnt="0"/>
      <dgm:spPr/>
    </dgm:pt>
    <dgm:pt modelId="{7D2CCFBB-4B76-4679-9E7B-7650FCCB8348}" type="pres">
      <dgm:prSet presAssocID="{270284F4-5286-462E-902E-0BB8CE297655}" presName="compNode" presStyleCnt="0"/>
      <dgm:spPr/>
    </dgm:pt>
    <dgm:pt modelId="{E4A01EE5-57D0-4DC8-9F90-643367616905}" type="pres">
      <dgm:prSet presAssocID="{270284F4-5286-462E-902E-0BB8CE29765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F1DFCECA-F681-4F0A-9F4E-C58E84649295}" type="pres">
      <dgm:prSet presAssocID="{270284F4-5286-462E-902E-0BB8CE297655}" presName="spaceRect" presStyleCnt="0"/>
      <dgm:spPr/>
    </dgm:pt>
    <dgm:pt modelId="{AB4B8C16-9569-4243-A9CA-EA2E121C6374}" type="pres">
      <dgm:prSet presAssocID="{270284F4-5286-462E-902E-0BB8CE297655}" presName="textRect" presStyleLbl="revTx" presStyleIdx="3" presStyleCnt="5">
        <dgm:presLayoutVars>
          <dgm:chMax val="1"/>
          <dgm:chPref val="1"/>
        </dgm:presLayoutVars>
      </dgm:prSet>
      <dgm:spPr/>
    </dgm:pt>
    <dgm:pt modelId="{129E2CB7-AB0B-43AB-9DA2-28C5D5551FDD}" type="pres">
      <dgm:prSet presAssocID="{AB06C0E7-FA68-49D5-B1F6-4DE7CA0AD880}" presName="sibTrans" presStyleCnt="0"/>
      <dgm:spPr/>
    </dgm:pt>
    <dgm:pt modelId="{843F6FCE-1371-4477-B8CA-AF95B438B140}" type="pres">
      <dgm:prSet presAssocID="{74F0F2F9-48AF-40A9-8C68-C44B72689ADD}" presName="compNode" presStyleCnt="0"/>
      <dgm:spPr/>
    </dgm:pt>
    <dgm:pt modelId="{03E18C4F-41DE-4DB0-92D2-1DE446953B72}" type="pres">
      <dgm:prSet presAssocID="{74F0F2F9-48AF-40A9-8C68-C44B72689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CA3CED1B-12F7-4F42-BE53-8EBE6B2B06E9}" type="pres">
      <dgm:prSet presAssocID="{74F0F2F9-48AF-40A9-8C68-C44B72689ADD}" presName="spaceRect" presStyleCnt="0"/>
      <dgm:spPr/>
    </dgm:pt>
    <dgm:pt modelId="{5ADB91CA-9870-47B9-A7F4-A3061A56B7E3}" type="pres">
      <dgm:prSet presAssocID="{74F0F2F9-48AF-40A9-8C68-C44B72689ADD}" presName="textRect" presStyleLbl="revTx" presStyleIdx="4" presStyleCnt="5">
        <dgm:presLayoutVars>
          <dgm:chMax val="1"/>
          <dgm:chPref val="1"/>
        </dgm:presLayoutVars>
      </dgm:prSet>
      <dgm:spPr/>
    </dgm:pt>
  </dgm:ptLst>
  <dgm:cxnLst>
    <dgm:cxn modelId="{688A4C00-9590-4D1B-A99E-2A5D34095DD8}" srcId="{A97E6C55-C7DE-44D0-BC9A-F2578661B7C2}" destId="{B02EAF31-1A6A-4884-9F37-6549554A328A}" srcOrd="2" destOrd="0" parTransId="{BCBD4617-5A9F-4DF2-BD7A-A9E06F82FEC9}" sibTransId="{24E1DBBC-9381-495D-9B7C-AADAFE387E44}"/>
    <dgm:cxn modelId="{0398D560-C0D0-4F68-A442-B1D494AE229E}" type="presOf" srcId="{47C679C3-3FBC-47A0-9B72-8792F367FEAF}" destId="{A564C127-EEC3-4EF2-8DEF-6F315211F4C9}" srcOrd="0" destOrd="0" presId="urn:microsoft.com/office/officeart/2018/2/layout/IconLabelList"/>
    <dgm:cxn modelId="{0258EA51-9E72-42A9-9E18-B98BE230BD6C}" type="presOf" srcId="{897B98A4-5434-495D-8B8B-5CFFF061F970}" destId="{19B087CC-1083-47D9-B4F7-0C1A6F0BF0A3}" srcOrd="0" destOrd="0" presId="urn:microsoft.com/office/officeart/2018/2/layout/IconLabelList"/>
    <dgm:cxn modelId="{41430A80-5B46-42A0-ADC4-22CF4BD1E212}" type="presOf" srcId="{74F0F2F9-48AF-40A9-8C68-C44B72689ADD}" destId="{5ADB91CA-9870-47B9-A7F4-A3061A56B7E3}" srcOrd="0" destOrd="0" presId="urn:microsoft.com/office/officeart/2018/2/layout/IconLabelList"/>
    <dgm:cxn modelId="{8527188A-7870-4E2E-B840-1A43D19A2305}" type="presOf" srcId="{A97E6C55-C7DE-44D0-BC9A-F2578661B7C2}" destId="{0EDCE00A-734D-4D80-87CB-68AEB2C9347E}" srcOrd="0" destOrd="0" presId="urn:microsoft.com/office/officeart/2018/2/layout/IconLabelList"/>
    <dgm:cxn modelId="{3878B2B5-CA40-4AE9-BB18-35D5AA4108C0}" type="presOf" srcId="{270284F4-5286-462E-902E-0BB8CE297655}" destId="{AB4B8C16-9569-4243-A9CA-EA2E121C6374}" srcOrd="0" destOrd="0" presId="urn:microsoft.com/office/officeart/2018/2/layout/IconLabelList"/>
    <dgm:cxn modelId="{960DBDC6-D0C8-469E-9743-8CC5E571E0B0}" srcId="{A97E6C55-C7DE-44D0-BC9A-F2578661B7C2}" destId="{47C679C3-3FBC-47A0-9B72-8792F367FEAF}" srcOrd="1" destOrd="0" parTransId="{B4041FB4-4B48-4587-82E2-34C9FC65E376}" sibTransId="{2E8E9C7C-5FE2-4C1C-8A2E-6161E2FB5CB5}"/>
    <dgm:cxn modelId="{1A5F39CC-6595-4165-85C3-54812F76DB1A}" srcId="{A97E6C55-C7DE-44D0-BC9A-F2578661B7C2}" destId="{270284F4-5286-462E-902E-0BB8CE297655}" srcOrd="3" destOrd="0" parTransId="{CD8E3EE2-EF4A-4F60-A1A7-8F2E89EDD3C2}" sibTransId="{AB06C0E7-FA68-49D5-B1F6-4DE7CA0AD880}"/>
    <dgm:cxn modelId="{D94D07D2-8991-4F8B-A297-B08C1A4C76A5}" type="presOf" srcId="{B02EAF31-1A6A-4884-9F37-6549554A328A}" destId="{2DC41876-B01E-45F3-8A38-A6941734570E}" srcOrd="0" destOrd="0" presId="urn:microsoft.com/office/officeart/2018/2/layout/IconLabelList"/>
    <dgm:cxn modelId="{ADF68AE7-FF3D-46BB-9F37-3E304D3A6C7C}" srcId="{A97E6C55-C7DE-44D0-BC9A-F2578661B7C2}" destId="{897B98A4-5434-495D-8B8B-5CFFF061F970}" srcOrd="0" destOrd="0" parTransId="{818315C0-9795-4557-BEB3-38B36F91C68C}" sibTransId="{99362367-67AE-46CD-881E-E45650667441}"/>
    <dgm:cxn modelId="{BFBB94FD-1714-42A5-9F80-1E90F6BA1977}" srcId="{A97E6C55-C7DE-44D0-BC9A-F2578661B7C2}" destId="{74F0F2F9-48AF-40A9-8C68-C44B72689ADD}" srcOrd="4" destOrd="0" parTransId="{8C9B2B36-8F72-47C0-B221-8758B239D0CC}" sibTransId="{1DB5987D-1716-4625-86EF-97791228BE89}"/>
    <dgm:cxn modelId="{4C4CD088-2C15-4BA8-B77C-B3078AF55A28}" type="presParOf" srcId="{0EDCE00A-734D-4D80-87CB-68AEB2C9347E}" destId="{EEF74EDE-FFE6-4AC4-AA31-9166B3752AB2}" srcOrd="0" destOrd="0" presId="urn:microsoft.com/office/officeart/2018/2/layout/IconLabelList"/>
    <dgm:cxn modelId="{C29B8352-EF91-4B2D-B936-0942E8F27C55}" type="presParOf" srcId="{EEF74EDE-FFE6-4AC4-AA31-9166B3752AB2}" destId="{81248F65-4C85-43E0-8288-1D344746C331}" srcOrd="0" destOrd="0" presId="urn:microsoft.com/office/officeart/2018/2/layout/IconLabelList"/>
    <dgm:cxn modelId="{3335667E-0CA4-4AFF-896F-ACAAEB3A4367}" type="presParOf" srcId="{EEF74EDE-FFE6-4AC4-AA31-9166B3752AB2}" destId="{E58158A6-557C-407D-BB80-B739ED2CB37A}" srcOrd="1" destOrd="0" presId="urn:microsoft.com/office/officeart/2018/2/layout/IconLabelList"/>
    <dgm:cxn modelId="{8305C964-DE2B-420C-9519-689568438350}" type="presParOf" srcId="{EEF74EDE-FFE6-4AC4-AA31-9166B3752AB2}" destId="{19B087CC-1083-47D9-B4F7-0C1A6F0BF0A3}" srcOrd="2" destOrd="0" presId="urn:microsoft.com/office/officeart/2018/2/layout/IconLabelList"/>
    <dgm:cxn modelId="{7155E20D-512D-4F0F-8D18-99C741107300}" type="presParOf" srcId="{0EDCE00A-734D-4D80-87CB-68AEB2C9347E}" destId="{2A237077-3815-49B7-BF35-B74BB99A10D1}" srcOrd="1" destOrd="0" presId="urn:microsoft.com/office/officeart/2018/2/layout/IconLabelList"/>
    <dgm:cxn modelId="{B7946B91-1D64-4BF6-910B-B2CFB7E104BB}" type="presParOf" srcId="{0EDCE00A-734D-4D80-87CB-68AEB2C9347E}" destId="{D52E2FA2-D632-462F-96A0-6FCC9DA647E6}" srcOrd="2" destOrd="0" presId="urn:microsoft.com/office/officeart/2018/2/layout/IconLabelList"/>
    <dgm:cxn modelId="{9202F080-5385-459E-BE22-F584B143FDEE}" type="presParOf" srcId="{D52E2FA2-D632-462F-96A0-6FCC9DA647E6}" destId="{94A53FC6-6D86-466F-8B4C-A99512C41133}" srcOrd="0" destOrd="0" presId="urn:microsoft.com/office/officeart/2018/2/layout/IconLabelList"/>
    <dgm:cxn modelId="{3EB7AD20-1F49-45B7-81C8-B8D7922F4A41}" type="presParOf" srcId="{D52E2FA2-D632-462F-96A0-6FCC9DA647E6}" destId="{01AF6238-5E52-46B7-B095-A93C7C1F47C7}" srcOrd="1" destOrd="0" presId="urn:microsoft.com/office/officeart/2018/2/layout/IconLabelList"/>
    <dgm:cxn modelId="{1662D3C8-3CF2-4F02-A32B-E05839E2D7E6}" type="presParOf" srcId="{D52E2FA2-D632-462F-96A0-6FCC9DA647E6}" destId="{A564C127-EEC3-4EF2-8DEF-6F315211F4C9}" srcOrd="2" destOrd="0" presId="urn:microsoft.com/office/officeart/2018/2/layout/IconLabelList"/>
    <dgm:cxn modelId="{FBA536E1-CFE8-4B12-B3A5-BCE639219099}" type="presParOf" srcId="{0EDCE00A-734D-4D80-87CB-68AEB2C9347E}" destId="{200B4719-7ED6-4482-8C86-22C5D0BBDE69}" srcOrd="3" destOrd="0" presId="urn:microsoft.com/office/officeart/2018/2/layout/IconLabelList"/>
    <dgm:cxn modelId="{0F7B1AA9-6790-4C5F-A9ED-29D9337DA3D3}" type="presParOf" srcId="{0EDCE00A-734D-4D80-87CB-68AEB2C9347E}" destId="{7FC4E431-2C32-40B6-B899-DBC3FD5233A8}" srcOrd="4" destOrd="0" presId="urn:microsoft.com/office/officeart/2018/2/layout/IconLabelList"/>
    <dgm:cxn modelId="{E34C44F4-2BC4-40A6-BE5B-C26F70795B7C}" type="presParOf" srcId="{7FC4E431-2C32-40B6-B899-DBC3FD5233A8}" destId="{03DCEC6A-4AAB-48D7-B9BD-ED68E3D86D2A}" srcOrd="0" destOrd="0" presId="urn:microsoft.com/office/officeart/2018/2/layout/IconLabelList"/>
    <dgm:cxn modelId="{FA401E8B-97F3-44AD-A045-3A7E4BBFC694}" type="presParOf" srcId="{7FC4E431-2C32-40B6-B899-DBC3FD5233A8}" destId="{DF5B08C2-BB46-49E9-878A-96010A5F5CF9}" srcOrd="1" destOrd="0" presId="urn:microsoft.com/office/officeart/2018/2/layout/IconLabelList"/>
    <dgm:cxn modelId="{96E477E7-4A9D-430F-B466-7BC620B282C3}" type="presParOf" srcId="{7FC4E431-2C32-40B6-B899-DBC3FD5233A8}" destId="{2DC41876-B01E-45F3-8A38-A6941734570E}" srcOrd="2" destOrd="0" presId="urn:microsoft.com/office/officeart/2018/2/layout/IconLabelList"/>
    <dgm:cxn modelId="{EA0FFB11-0B53-45C1-A132-F9349D04FFCE}" type="presParOf" srcId="{0EDCE00A-734D-4D80-87CB-68AEB2C9347E}" destId="{04FC5D02-60E5-4AF6-88CD-41DBAF21F71D}" srcOrd="5" destOrd="0" presId="urn:microsoft.com/office/officeart/2018/2/layout/IconLabelList"/>
    <dgm:cxn modelId="{E67C5E7A-5763-474B-8507-7823A15DB038}" type="presParOf" srcId="{0EDCE00A-734D-4D80-87CB-68AEB2C9347E}" destId="{7D2CCFBB-4B76-4679-9E7B-7650FCCB8348}" srcOrd="6" destOrd="0" presId="urn:microsoft.com/office/officeart/2018/2/layout/IconLabelList"/>
    <dgm:cxn modelId="{726AC8B4-4EEF-46CD-948C-9F05E69F3AC9}" type="presParOf" srcId="{7D2CCFBB-4B76-4679-9E7B-7650FCCB8348}" destId="{E4A01EE5-57D0-4DC8-9F90-643367616905}" srcOrd="0" destOrd="0" presId="urn:microsoft.com/office/officeart/2018/2/layout/IconLabelList"/>
    <dgm:cxn modelId="{46A9019C-509C-4A22-8F54-99649709F311}" type="presParOf" srcId="{7D2CCFBB-4B76-4679-9E7B-7650FCCB8348}" destId="{F1DFCECA-F681-4F0A-9F4E-C58E84649295}" srcOrd="1" destOrd="0" presId="urn:microsoft.com/office/officeart/2018/2/layout/IconLabelList"/>
    <dgm:cxn modelId="{8AF791F0-71A2-47FB-A656-B730086E4CF6}" type="presParOf" srcId="{7D2CCFBB-4B76-4679-9E7B-7650FCCB8348}" destId="{AB4B8C16-9569-4243-A9CA-EA2E121C6374}" srcOrd="2" destOrd="0" presId="urn:microsoft.com/office/officeart/2018/2/layout/IconLabelList"/>
    <dgm:cxn modelId="{2702CC77-6DA3-45C7-A430-C6245C5161DD}" type="presParOf" srcId="{0EDCE00A-734D-4D80-87CB-68AEB2C9347E}" destId="{129E2CB7-AB0B-43AB-9DA2-28C5D5551FDD}" srcOrd="7" destOrd="0" presId="urn:microsoft.com/office/officeart/2018/2/layout/IconLabelList"/>
    <dgm:cxn modelId="{766C371D-7A76-4531-A2F6-6D0D81FED5B7}" type="presParOf" srcId="{0EDCE00A-734D-4D80-87CB-68AEB2C9347E}" destId="{843F6FCE-1371-4477-B8CA-AF95B438B140}" srcOrd="8" destOrd="0" presId="urn:microsoft.com/office/officeart/2018/2/layout/IconLabelList"/>
    <dgm:cxn modelId="{FD81E9A2-465D-4C73-BA2B-C50F45A834B0}" type="presParOf" srcId="{843F6FCE-1371-4477-B8CA-AF95B438B140}" destId="{03E18C4F-41DE-4DB0-92D2-1DE446953B72}" srcOrd="0" destOrd="0" presId="urn:microsoft.com/office/officeart/2018/2/layout/IconLabelList"/>
    <dgm:cxn modelId="{F5F57E1F-72E5-402E-AA93-E40225D53B38}" type="presParOf" srcId="{843F6FCE-1371-4477-B8CA-AF95B438B140}" destId="{CA3CED1B-12F7-4F42-BE53-8EBE6B2B06E9}" srcOrd="1" destOrd="0" presId="urn:microsoft.com/office/officeart/2018/2/layout/IconLabelList"/>
    <dgm:cxn modelId="{A5E9482A-9BAC-4BA2-9317-3AAF6F5BC0F9}" type="presParOf" srcId="{843F6FCE-1371-4477-B8CA-AF95B438B140}" destId="{5ADB91CA-9870-47B9-A7F4-A3061A56B7E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00C4E-C52C-4B42-A389-95FE733C6179}">
      <dsp:nvSpPr>
        <dsp:cNvPr id="0" name=""/>
        <dsp:cNvSpPr/>
      </dsp:nvSpPr>
      <dsp:spPr>
        <a:xfrm>
          <a:off x="955775" y="507059"/>
          <a:ext cx="1255807" cy="1255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0C1571-071D-426D-8D47-49C83967CE6A}">
      <dsp:nvSpPr>
        <dsp:cNvPr id="0" name=""/>
        <dsp:cNvSpPr/>
      </dsp:nvSpPr>
      <dsp:spPr>
        <a:xfrm>
          <a:off x="188337" y="2111673"/>
          <a:ext cx="27906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ROLL NO 2K18/IT/</a:t>
          </a:r>
          <a:r>
            <a:rPr lang="en-US" sz="1900" kern="1200">
              <a:latin typeface="Goudy Old Style"/>
            </a:rPr>
            <a:t>102</a:t>
          </a:r>
          <a:endParaRPr lang="en-US" sz="1900" kern="1200"/>
        </a:p>
      </dsp:txBody>
      <dsp:txXfrm>
        <a:off x="188337" y="2111673"/>
        <a:ext cx="2790683" cy="720000"/>
      </dsp:txXfrm>
    </dsp:sp>
    <dsp:sp modelId="{A5163890-93F3-4EFA-BD7A-25B4F235C6D3}">
      <dsp:nvSpPr>
        <dsp:cNvPr id="0" name=""/>
        <dsp:cNvSpPr/>
      </dsp:nvSpPr>
      <dsp:spPr>
        <a:xfrm>
          <a:off x="4234828" y="507059"/>
          <a:ext cx="1255807" cy="1255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105A3F-3B22-451C-8FC3-2AFF906834B9}">
      <dsp:nvSpPr>
        <dsp:cNvPr id="0" name=""/>
        <dsp:cNvSpPr/>
      </dsp:nvSpPr>
      <dsp:spPr>
        <a:xfrm>
          <a:off x="3467390" y="2111673"/>
          <a:ext cx="27906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BRANCH-INFORMATION TECNOLOGY</a:t>
          </a:r>
        </a:p>
      </dsp:txBody>
      <dsp:txXfrm>
        <a:off x="3467390" y="2111673"/>
        <a:ext cx="2790683" cy="720000"/>
      </dsp:txXfrm>
    </dsp:sp>
    <dsp:sp modelId="{99810A6A-77C1-43FB-8E99-B328D6CA943D}">
      <dsp:nvSpPr>
        <dsp:cNvPr id="0" name=""/>
        <dsp:cNvSpPr/>
      </dsp:nvSpPr>
      <dsp:spPr>
        <a:xfrm>
          <a:off x="7513880" y="507059"/>
          <a:ext cx="1255807" cy="1255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D7217C-F4FF-45B3-A747-0E855D3BC6D7}">
      <dsp:nvSpPr>
        <dsp:cNvPr id="0" name=""/>
        <dsp:cNvSpPr/>
      </dsp:nvSpPr>
      <dsp:spPr>
        <a:xfrm>
          <a:off x="6746443" y="2111673"/>
          <a:ext cx="27906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DELHI TECHNOLOGICAL UNIVESITY</a:t>
          </a:r>
        </a:p>
      </dsp:txBody>
      <dsp:txXfrm>
        <a:off x="6746443" y="2111673"/>
        <a:ext cx="279068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47064-2651-48FE-A510-9A39EAF9CB1F}">
      <dsp:nvSpPr>
        <dsp:cNvPr id="0" name=""/>
        <dsp:cNvSpPr/>
      </dsp:nvSpPr>
      <dsp:spPr>
        <a:xfrm>
          <a:off x="2024941" y="375165"/>
          <a:ext cx="291166" cy="91440"/>
        </a:xfrm>
        <a:custGeom>
          <a:avLst/>
          <a:gdLst/>
          <a:ahLst/>
          <a:cxnLst/>
          <a:rect l="0" t="0" r="0" b="0"/>
          <a:pathLst>
            <a:path>
              <a:moveTo>
                <a:pt x="0" y="45720"/>
              </a:moveTo>
              <a:lnTo>
                <a:pt x="29116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162480" y="419277"/>
        <a:ext cx="16088" cy="3217"/>
      </dsp:txXfrm>
    </dsp:sp>
    <dsp:sp modelId="{1200DB54-2F13-4A5B-BD6D-D2C36C8132C4}">
      <dsp:nvSpPr>
        <dsp:cNvPr id="0" name=""/>
        <dsp:cNvSpPr/>
      </dsp:nvSpPr>
      <dsp:spPr>
        <a:xfrm>
          <a:off x="627757" y="1190"/>
          <a:ext cx="1398984" cy="8393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a:lnSpc>
              <a:spcPct val="90000"/>
            </a:lnSpc>
            <a:spcBef>
              <a:spcPct val="0"/>
            </a:spcBef>
            <a:spcAft>
              <a:spcPct val="35000"/>
            </a:spcAft>
            <a:buNone/>
            <a:defRPr cap="all"/>
          </a:pPr>
          <a:r>
            <a:rPr lang="en-US" sz="1200" kern="1200">
              <a:latin typeface="Goudy Old Style"/>
            </a:rPr>
            <a:t>INTRODUCTION</a:t>
          </a:r>
          <a:endParaRPr lang="en-US" sz="1200" kern="1200"/>
        </a:p>
      </dsp:txBody>
      <dsp:txXfrm>
        <a:off x="627757" y="1190"/>
        <a:ext cx="1398984" cy="839390"/>
      </dsp:txXfrm>
    </dsp:sp>
    <dsp:sp modelId="{40B38390-FDFF-4DF1-A9AF-C7F73A673AD3}">
      <dsp:nvSpPr>
        <dsp:cNvPr id="0" name=""/>
        <dsp:cNvSpPr/>
      </dsp:nvSpPr>
      <dsp:spPr>
        <a:xfrm>
          <a:off x="3745692" y="375165"/>
          <a:ext cx="291166" cy="91440"/>
        </a:xfrm>
        <a:custGeom>
          <a:avLst/>
          <a:gdLst/>
          <a:ahLst/>
          <a:cxnLst/>
          <a:rect l="0" t="0" r="0" b="0"/>
          <a:pathLst>
            <a:path>
              <a:moveTo>
                <a:pt x="0" y="45720"/>
              </a:moveTo>
              <a:lnTo>
                <a:pt x="137539" y="45719"/>
              </a:lnTo>
            </a:path>
            <a:path>
              <a:moveTo>
                <a:pt x="153627" y="45719"/>
              </a:moveTo>
              <a:lnTo>
                <a:pt x="2911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3883231" y="324356"/>
        <a:ext cx="16088" cy="193059"/>
      </dsp:txXfrm>
    </dsp:sp>
    <dsp:sp modelId="{DAD28963-0C18-40CD-9581-F3F3FF1FE459}">
      <dsp:nvSpPr>
        <dsp:cNvPr id="0" name=""/>
        <dsp:cNvSpPr/>
      </dsp:nvSpPr>
      <dsp:spPr>
        <a:xfrm>
          <a:off x="2348507" y="1190"/>
          <a:ext cx="1398984" cy="8393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rtl="0">
            <a:lnSpc>
              <a:spcPct val="90000"/>
            </a:lnSpc>
            <a:spcBef>
              <a:spcPct val="0"/>
            </a:spcBef>
            <a:spcAft>
              <a:spcPct val="35000"/>
            </a:spcAft>
            <a:buNone/>
            <a:defRPr cap="all"/>
          </a:pPr>
          <a:r>
            <a:rPr lang="en-US" sz="1200" kern="1200">
              <a:latin typeface="Goudy Old Style"/>
            </a:rPr>
            <a:t>PROBLEM DEFINATION</a:t>
          </a:r>
          <a:endParaRPr lang="en-US" sz="1200" kern="1200"/>
        </a:p>
      </dsp:txBody>
      <dsp:txXfrm>
        <a:off x="2348507" y="1190"/>
        <a:ext cx="1398984" cy="839390"/>
      </dsp:txXfrm>
    </dsp:sp>
    <dsp:sp modelId="{12E52EE5-A9A9-41F0-B4A4-8987196E5153}">
      <dsp:nvSpPr>
        <dsp:cNvPr id="0" name=""/>
        <dsp:cNvSpPr/>
      </dsp:nvSpPr>
      <dsp:spPr>
        <a:xfrm>
          <a:off x="1327249" y="838781"/>
          <a:ext cx="3441501" cy="291166"/>
        </a:xfrm>
        <a:custGeom>
          <a:avLst/>
          <a:gdLst/>
          <a:ahLst/>
          <a:cxnLst/>
          <a:rect l="0" t="0" r="0" b="0"/>
          <a:pathLst>
            <a:path>
              <a:moveTo>
                <a:pt x="3441501" y="0"/>
              </a:moveTo>
              <a:lnTo>
                <a:pt x="3441501" y="162683"/>
              </a:lnTo>
              <a:lnTo>
                <a:pt x="0" y="162683"/>
              </a:lnTo>
              <a:lnTo>
                <a:pt x="0" y="291166"/>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961587" y="887834"/>
        <a:ext cx="172825" cy="193059"/>
      </dsp:txXfrm>
    </dsp:sp>
    <dsp:sp modelId="{717F1F9D-FB52-4F3B-A0BC-8154FA1C077C}">
      <dsp:nvSpPr>
        <dsp:cNvPr id="0" name=""/>
        <dsp:cNvSpPr/>
      </dsp:nvSpPr>
      <dsp:spPr>
        <a:xfrm>
          <a:off x="4069258" y="1190"/>
          <a:ext cx="1398984" cy="83939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a:lnSpc>
              <a:spcPct val="90000"/>
            </a:lnSpc>
            <a:spcBef>
              <a:spcPct val="0"/>
            </a:spcBef>
            <a:spcAft>
              <a:spcPct val="35000"/>
            </a:spcAft>
            <a:buNone/>
            <a:defRPr cap="all"/>
          </a:pPr>
          <a:r>
            <a:rPr lang="en-US" sz="1200" kern="1200">
              <a:latin typeface="Goudy Old Style"/>
            </a:rPr>
            <a:t>SCOPE</a:t>
          </a:r>
          <a:endParaRPr lang="en-US" sz="1200" kern="1200"/>
        </a:p>
      </dsp:txBody>
      <dsp:txXfrm>
        <a:off x="4069258" y="1190"/>
        <a:ext cx="1398984" cy="839390"/>
      </dsp:txXfrm>
    </dsp:sp>
    <dsp:sp modelId="{FF49A657-D9C9-431C-A9B9-EADAE210568D}">
      <dsp:nvSpPr>
        <dsp:cNvPr id="0" name=""/>
        <dsp:cNvSpPr/>
      </dsp:nvSpPr>
      <dsp:spPr>
        <a:xfrm>
          <a:off x="2024941" y="1536322"/>
          <a:ext cx="291166" cy="91440"/>
        </a:xfrm>
        <a:custGeom>
          <a:avLst/>
          <a:gdLst/>
          <a:ahLst/>
          <a:cxnLst/>
          <a:rect l="0" t="0" r="0" b="0"/>
          <a:pathLst>
            <a:path>
              <a:moveTo>
                <a:pt x="0" y="45720"/>
              </a:moveTo>
              <a:lnTo>
                <a:pt x="137539" y="45720"/>
              </a:lnTo>
            </a:path>
            <a:path>
              <a:moveTo>
                <a:pt x="153627" y="45720"/>
              </a:moveTo>
              <a:lnTo>
                <a:pt x="291166"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162480" y="1485513"/>
        <a:ext cx="16088" cy="193059"/>
      </dsp:txXfrm>
    </dsp:sp>
    <dsp:sp modelId="{A518E2D2-2240-4B3D-BD2A-77B985EC1EC3}">
      <dsp:nvSpPr>
        <dsp:cNvPr id="0" name=""/>
        <dsp:cNvSpPr/>
      </dsp:nvSpPr>
      <dsp:spPr>
        <a:xfrm>
          <a:off x="627757" y="1162347"/>
          <a:ext cx="1398984" cy="8393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a:lnSpc>
              <a:spcPct val="90000"/>
            </a:lnSpc>
            <a:spcBef>
              <a:spcPct val="0"/>
            </a:spcBef>
            <a:spcAft>
              <a:spcPct val="35000"/>
            </a:spcAft>
            <a:buNone/>
            <a:defRPr cap="all"/>
          </a:pPr>
          <a:r>
            <a:rPr lang="en-US" sz="1200" kern="1200">
              <a:latin typeface="Goudy Old Style"/>
            </a:rPr>
            <a:t>PURPOSE</a:t>
          </a:r>
          <a:endParaRPr lang="en-US" sz="1200" kern="1200"/>
        </a:p>
      </dsp:txBody>
      <dsp:txXfrm>
        <a:off x="627757" y="1162347"/>
        <a:ext cx="1398984" cy="839390"/>
      </dsp:txXfrm>
    </dsp:sp>
    <dsp:sp modelId="{7B50429E-6884-4B3A-A564-B7C556852ACB}">
      <dsp:nvSpPr>
        <dsp:cNvPr id="0" name=""/>
        <dsp:cNvSpPr/>
      </dsp:nvSpPr>
      <dsp:spPr>
        <a:xfrm>
          <a:off x="3745692" y="1536322"/>
          <a:ext cx="291166" cy="91440"/>
        </a:xfrm>
        <a:custGeom>
          <a:avLst/>
          <a:gdLst/>
          <a:ahLst/>
          <a:cxnLst/>
          <a:rect l="0" t="0" r="0" b="0"/>
          <a:pathLst>
            <a:path>
              <a:moveTo>
                <a:pt x="0" y="45720"/>
              </a:moveTo>
              <a:lnTo>
                <a:pt x="137539" y="45720"/>
              </a:lnTo>
            </a:path>
            <a:path>
              <a:moveTo>
                <a:pt x="153627" y="45720"/>
              </a:moveTo>
              <a:lnTo>
                <a:pt x="291166"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3883231" y="1485513"/>
        <a:ext cx="16088" cy="193059"/>
      </dsp:txXfrm>
    </dsp:sp>
    <dsp:sp modelId="{BD9B714B-745E-4C2E-B2CF-33FB9DA9953C}">
      <dsp:nvSpPr>
        <dsp:cNvPr id="0" name=""/>
        <dsp:cNvSpPr/>
      </dsp:nvSpPr>
      <dsp:spPr>
        <a:xfrm>
          <a:off x="2348507" y="1162347"/>
          <a:ext cx="1398984" cy="83939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rtl="0">
            <a:lnSpc>
              <a:spcPct val="90000"/>
            </a:lnSpc>
            <a:spcBef>
              <a:spcPct val="0"/>
            </a:spcBef>
            <a:spcAft>
              <a:spcPct val="35000"/>
            </a:spcAft>
            <a:buNone/>
            <a:defRPr cap="all"/>
          </a:pPr>
          <a:r>
            <a:rPr lang="en-US" sz="1200" kern="1200">
              <a:latin typeface="Goudy Old Style"/>
            </a:rPr>
            <a:t>PROBLEM EXISTING</a:t>
          </a:r>
          <a:endParaRPr lang="en-US" sz="1200" kern="1200"/>
        </a:p>
      </dsp:txBody>
      <dsp:txXfrm>
        <a:off x="2348507" y="1162347"/>
        <a:ext cx="1398984" cy="839390"/>
      </dsp:txXfrm>
    </dsp:sp>
    <dsp:sp modelId="{A2B96266-E561-4608-BE25-33E8D7A113FE}">
      <dsp:nvSpPr>
        <dsp:cNvPr id="0" name=""/>
        <dsp:cNvSpPr/>
      </dsp:nvSpPr>
      <dsp:spPr>
        <a:xfrm>
          <a:off x="1327249" y="1999938"/>
          <a:ext cx="3441501" cy="291166"/>
        </a:xfrm>
        <a:custGeom>
          <a:avLst/>
          <a:gdLst/>
          <a:ahLst/>
          <a:cxnLst/>
          <a:rect l="0" t="0" r="0" b="0"/>
          <a:pathLst>
            <a:path>
              <a:moveTo>
                <a:pt x="3441501" y="0"/>
              </a:moveTo>
              <a:lnTo>
                <a:pt x="3441501" y="162683"/>
              </a:lnTo>
              <a:lnTo>
                <a:pt x="0" y="162683"/>
              </a:lnTo>
              <a:lnTo>
                <a:pt x="0" y="291166"/>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961587" y="2048991"/>
        <a:ext cx="172825" cy="193059"/>
      </dsp:txXfrm>
    </dsp:sp>
    <dsp:sp modelId="{47D0BBBF-C2EF-4716-99E7-5A3DFA2E85EA}">
      <dsp:nvSpPr>
        <dsp:cNvPr id="0" name=""/>
        <dsp:cNvSpPr/>
      </dsp:nvSpPr>
      <dsp:spPr>
        <a:xfrm>
          <a:off x="4069258" y="1162347"/>
          <a:ext cx="1398984" cy="8393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rtl="0">
            <a:lnSpc>
              <a:spcPct val="90000"/>
            </a:lnSpc>
            <a:spcBef>
              <a:spcPct val="0"/>
            </a:spcBef>
            <a:spcAft>
              <a:spcPct val="35000"/>
            </a:spcAft>
            <a:buNone/>
            <a:defRPr cap="all"/>
          </a:pPr>
          <a:r>
            <a:rPr lang="en-US" sz="1200" kern="1200">
              <a:latin typeface="Goudy Old Style"/>
            </a:rPr>
            <a:t>PROPOSED SYSTEM</a:t>
          </a:r>
          <a:endParaRPr lang="en-US" sz="1200" kern="1200"/>
        </a:p>
      </dsp:txBody>
      <dsp:txXfrm>
        <a:off x="4069258" y="1162347"/>
        <a:ext cx="1398984" cy="839390"/>
      </dsp:txXfrm>
    </dsp:sp>
    <dsp:sp modelId="{AB17E901-8B4C-45E6-BA17-4D2A971CE41F}">
      <dsp:nvSpPr>
        <dsp:cNvPr id="0" name=""/>
        <dsp:cNvSpPr/>
      </dsp:nvSpPr>
      <dsp:spPr>
        <a:xfrm>
          <a:off x="2024941" y="2697480"/>
          <a:ext cx="291166" cy="91440"/>
        </a:xfrm>
        <a:custGeom>
          <a:avLst/>
          <a:gdLst/>
          <a:ahLst/>
          <a:cxnLst/>
          <a:rect l="0" t="0" r="0" b="0"/>
          <a:pathLst>
            <a:path>
              <a:moveTo>
                <a:pt x="0" y="45720"/>
              </a:moveTo>
              <a:lnTo>
                <a:pt x="137539" y="45719"/>
              </a:lnTo>
            </a:path>
            <a:path>
              <a:moveTo>
                <a:pt x="153627" y="45719"/>
              </a:moveTo>
              <a:lnTo>
                <a:pt x="2911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162480" y="2646670"/>
        <a:ext cx="16088" cy="193059"/>
      </dsp:txXfrm>
    </dsp:sp>
    <dsp:sp modelId="{90F12BED-A929-41B6-B05C-C48F174DE810}">
      <dsp:nvSpPr>
        <dsp:cNvPr id="0" name=""/>
        <dsp:cNvSpPr/>
      </dsp:nvSpPr>
      <dsp:spPr>
        <a:xfrm>
          <a:off x="627757" y="2323504"/>
          <a:ext cx="1398984" cy="8393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rtl="0">
            <a:lnSpc>
              <a:spcPct val="90000"/>
            </a:lnSpc>
            <a:spcBef>
              <a:spcPct val="0"/>
            </a:spcBef>
            <a:spcAft>
              <a:spcPct val="35000"/>
            </a:spcAft>
            <a:buNone/>
            <a:defRPr cap="all"/>
          </a:pPr>
          <a:r>
            <a:rPr lang="en-US" sz="1200" kern="1200">
              <a:latin typeface="Goudy Old Style"/>
            </a:rPr>
            <a:t>PLATFORM &amp; REQUIRMENT</a:t>
          </a:r>
          <a:endParaRPr lang="en-US" sz="1200" kern="1200"/>
        </a:p>
      </dsp:txBody>
      <dsp:txXfrm>
        <a:off x="627757" y="2323504"/>
        <a:ext cx="1398984" cy="839390"/>
      </dsp:txXfrm>
    </dsp:sp>
    <dsp:sp modelId="{405120C1-26F5-4E5F-A01C-CB7FADB603A9}">
      <dsp:nvSpPr>
        <dsp:cNvPr id="0" name=""/>
        <dsp:cNvSpPr/>
      </dsp:nvSpPr>
      <dsp:spPr>
        <a:xfrm>
          <a:off x="3745692" y="2697480"/>
          <a:ext cx="291166" cy="91440"/>
        </a:xfrm>
        <a:custGeom>
          <a:avLst/>
          <a:gdLst/>
          <a:ahLst/>
          <a:cxnLst/>
          <a:rect l="0" t="0" r="0" b="0"/>
          <a:pathLst>
            <a:path>
              <a:moveTo>
                <a:pt x="0" y="45720"/>
              </a:moveTo>
              <a:lnTo>
                <a:pt x="137539" y="45719"/>
              </a:lnTo>
            </a:path>
            <a:path>
              <a:moveTo>
                <a:pt x="153627" y="45719"/>
              </a:moveTo>
              <a:lnTo>
                <a:pt x="291166"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3883231" y="2646670"/>
        <a:ext cx="16088" cy="193059"/>
      </dsp:txXfrm>
    </dsp:sp>
    <dsp:sp modelId="{E08B6888-7EE9-41A9-A449-E784BDF2167B}">
      <dsp:nvSpPr>
        <dsp:cNvPr id="0" name=""/>
        <dsp:cNvSpPr/>
      </dsp:nvSpPr>
      <dsp:spPr>
        <a:xfrm>
          <a:off x="2348507" y="2323504"/>
          <a:ext cx="1398984" cy="83939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rtl="0">
            <a:lnSpc>
              <a:spcPct val="90000"/>
            </a:lnSpc>
            <a:spcBef>
              <a:spcPct val="0"/>
            </a:spcBef>
            <a:spcAft>
              <a:spcPct val="35000"/>
            </a:spcAft>
            <a:buNone/>
            <a:defRPr cap="all"/>
          </a:pPr>
          <a:r>
            <a:rPr lang="en-US" sz="1200" kern="1200">
              <a:latin typeface="Goudy Old Style"/>
            </a:rPr>
            <a:t>MODULE DESCRIPTION</a:t>
          </a:r>
          <a:endParaRPr lang="en-US" sz="1200" kern="1200"/>
        </a:p>
      </dsp:txBody>
      <dsp:txXfrm>
        <a:off x="2348507" y="2323504"/>
        <a:ext cx="1398984" cy="839390"/>
      </dsp:txXfrm>
    </dsp:sp>
    <dsp:sp modelId="{73B2342C-1C06-482D-A5FD-9A540EB604E8}">
      <dsp:nvSpPr>
        <dsp:cNvPr id="0" name=""/>
        <dsp:cNvSpPr/>
      </dsp:nvSpPr>
      <dsp:spPr>
        <a:xfrm>
          <a:off x="1327249" y="3161095"/>
          <a:ext cx="3441501" cy="291166"/>
        </a:xfrm>
        <a:custGeom>
          <a:avLst/>
          <a:gdLst/>
          <a:ahLst/>
          <a:cxnLst/>
          <a:rect l="0" t="0" r="0" b="0"/>
          <a:pathLst>
            <a:path>
              <a:moveTo>
                <a:pt x="3441501" y="0"/>
              </a:moveTo>
              <a:lnTo>
                <a:pt x="3441501" y="162683"/>
              </a:lnTo>
              <a:lnTo>
                <a:pt x="0" y="162683"/>
              </a:lnTo>
              <a:lnTo>
                <a:pt x="0" y="291166"/>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961587" y="3210148"/>
        <a:ext cx="172825" cy="193059"/>
      </dsp:txXfrm>
    </dsp:sp>
    <dsp:sp modelId="{85673831-F693-4EE3-B49F-8F61634537BB}">
      <dsp:nvSpPr>
        <dsp:cNvPr id="0" name=""/>
        <dsp:cNvSpPr/>
      </dsp:nvSpPr>
      <dsp:spPr>
        <a:xfrm>
          <a:off x="4069258" y="2323504"/>
          <a:ext cx="1398984" cy="8393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rtl="0">
            <a:lnSpc>
              <a:spcPct val="90000"/>
            </a:lnSpc>
            <a:spcBef>
              <a:spcPct val="0"/>
            </a:spcBef>
            <a:spcAft>
              <a:spcPct val="35000"/>
            </a:spcAft>
            <a:buNone/>
            <a:defRPr cap="all"/>
          </a:pPr>
          <a:r>
            <a:rPr lang="en-US" sz="1200" kern="1200">
              <a:latin typeface="Goudy Old Style"/>
            </a:rPr>
            <a:t>DESIGN &amp; IMPLEMENT</a:t>
          </a:r>
          <a:endParaRPr lang="en-US" sz="1200" kern="1200"/>
        </a:p>
      </dsp:txBody>
      <dsp:txXfrm>
        <a:off x="4069258" y="2323504"/>
        <a:ext cx="1398984" cy="839390"/>
      </dsp:txXfrm>
    </dsp:sp>
    <dsp:sp modelId="{839E19E8-1FAF-4D54-8DF6-1883D5719B91}">
      <dsp:nvSpPr>
        <dsp:cNvPr id="0" name=""/>
        <dsp:cNvSpPr/>
      </dsp:nvSpPr>
      <dsp:spPr>
        <a:xfrm>
          <a:off x="2024941" y="3858637"/>
          <a:ext cx="291166" cy="91440"/>
        </a:xfrm>
        <a:custGeom>
          <a:avLst/>
          <a:gdLst/>
          <a:ahLst/>
          <a:cxnLst/>
          <a:rect l="0" t="0" r="0" b="0"/>
          <a:pathLst>
            <a:path>
              <a:moveTo>
                <a:pt x="0" y="45720"/>
              </a:moveTo>
              <a:lnTo>
                <a:pt x="137539" y="45719"/>
              </a:lnTo>
            </a:path>
            <a:path>
              <a:moveTo>
                <a:pt x="153627" y="45719"/>
              </a:moveTo>
              <a:lnTo>
                <a:pt x="291166"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162480" y="3807827"/>
        <a:ext cx="16088" cy="193059"/>
      </dsp:txXfrm>
    </dsp:sp>
    <dsp:sp modelId="{46E3E13C-B03B-4024-B2B5-60706CA99952}">
      <dsp:nvSpPr>
        <dsp:cNvPr id="0" name=""/>
        <dsp:cNvSpPr/>
      </dsp:nvSpPr>
      <dsp:spPr>
        <a:xfrm>
          <a:off x="627757" y="3484661"/>
          <a:ext cx="1398984" cy="83939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a:lnSpc>
              <a:spcPct val="90000"/>
            </a:lnSpc>
            <a:spcBef>
              <a:spcPct val="0"/>
            </a:spcBef>
            <a:spcAft>
              <a:spcPct val="35000"/>
            </a:spcAft>
            <a:buNone/>
            <a:defRPr cap="all"/>
          </a:pPr>
          <a:r>
            <a:rPr lang="en-US" sz="1200" kern="1200">
              <a:latin typeface="Goudy Old Style"/>
            </a:rPr>
            <a:t>ALGORITHMS</a:t>
          </a:r>
          <a:endParaRPr lang="en-US" sz="1200" kern="1200"/>
        </a:p>
      </dsp:txBody>
      <dsp:txXfrm>
        <a:off x="627757" y="3484661"/>
        <a:ext cx="1398984" cy="839390"/>
      </dsp:txXfrm>
    </dsp:sp>
    <dsp:sp modelId="{55BEC3FF-37D5-4363-8495-896939EA7BDF}">
      <dsp:nvSpPr>
        <dsp:cNvPr id="0" name=""/>
        <dsp:cNvSpPr/>
      </dsp:nvSpPr>
      <dsp:spPr>
        <a:xfrm>
          <a:off x="3745692" y="3858637"/>
          <a:ext cx="291166" cy="91440"/>
        </a:xfrm>
        <a:custGeom>
          <a:avLst/>
          <a:gdLst/>
          <a:ahLst/>
          <a:cxnLst/>
          <a:rect l="0" t="0" r="0" b="0"/>
          <a:pathLst>
            <a:path>
              <a:moveTo>
                <a:pt x="0" y="45720"/>
              </a:moveTo>
              <a:lnTo>
                <a:pt x="137539" y="45719"/>
              </a:lnTo>
            </a:path>
            <a:path>
              <a:moveTo>
                <a:pt x="153627" y="45719"/>
              </a:moveTo>
              <a:lnTo>
                <a:pt x="29116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3883231" y="3807827"/>
        <a:ext cx="16088" cy="193059"/>
      </dsp:txXfrm>
    </dsp:sp>
    <dsp:sp modelId="{E2F1B12E-69B8-4F59-A908-6C5ECAF5870D}">
      <dsp:nvSpPr>
        <dsp:cNvPr id="0" name=""/>
        <dsp:cNvSpPr/>
      </dsp:nvSpPr>
      <dsp:spPr>
        <a:xfrm>
          <a:off x="2348507" y="3484661"/>
          <a:ext cx="1398984" cy="8393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rtl="0">
            <a:lnSpc>
              <a:spcPct val="90000"/>
            </a:lnSpc>
            <a:spcBef>
              <a:spcPct val="0"/>
            </a:spcBef>
            <a:spcAft>
              <a:spcPct val="35000"/>
            </a:spcAft>
            <a:buNone/>
            <a:defRPr cap="all"/>
          </a:pPr>
          <a:r>
            <a:rPr lang="en-US" sz="1200" kern="1200">
              <a:latin typeface="Goudy Old Style"/>
            </a:rPr>
            <a:t>PSUDO CODE</a:t>
          </a:r>
          <a:endParaRPr lang="en-US" sz="1200" kern="1200"/>
        </a:p>
      </dsp:txBody>
      <dsp:txXfrm>
        <a:off x="2348507" y="3484661"/>
        <a:ext cx="1398984" cy="839390"/>
      </dsp:txXfrm>
    </dsp:sp>
    <dsp:sp modelId="{F04C464A-F7A6-4997-8C24-9EEDC33BBC0B}">
      <dsp:nvSpPr>
        <dsp:cNvPr id="0" name=""/>
        <dsp:cNvSpPr/>
      </dsp:nvSpPr>
      <dsp:spPr>
        <a:xfrm>
          <a:off x="1327249" y="4322252"/>
          <a:ext cx="3441501" cy="291166"/>
        </a:xfrm>
        <a:custGeom>
          <a:avLst/>
          <a:gdLst/>
          <a:ahLst/>
          <a:cxnLst/>
          <a:rect l="0" t="0" r="0" b="0"/>
          <a:pathLst>
            <a:path>
              <a:moveTo>
                <a:pt x="3441501" y="0"/>
              </a:moveTo>
              <a:lnTo>
                <a:pt x="3441501" y="162683"/>
              </a:lnTo>
              <a:lnTo>
                <a:pt x="0" y="162683"/>
              </a:lnTo>
              <a:lnTo>
                <a:pt x="0" y="29116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961587" y="4371305"/>
        <a:ext cx="172825" cy="193059"/>
      </dsp:txXfrm>
    </dsp:sp>
    <dsp:sp modelId="{79CBE6E8-84DF-4BA1-B6F2-C01822519E13}">
      <dsp:nvSpPr>
        <dsp:cNvPr id="0" name=""/>
        <dsp:cNvSpPr/>
      </dsp:nvSpPr>
      <dsp:spPr>
        <a:xfrm>
          <a:off x="4069258" y="3484661"/>
          <a:ext cx="1398984" cy="8393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a:lnSpc>
              <a:spcPct val="90000"/>
            </a:lnSpc>
            <a:spcBef>
              <a:spcPct val="0"/>
            </a:spcBef>
            <a:spcAft>
              <a:spcPct val="35000"/>
            </a:spcAft>
            <a:buNone/>
            <a:defRPr cap="all"/>
          </a:pPr>
          <a:r>
            <a:rPr lang="en-US" sz="1200" kern="1200">
              <a:latin typeface="Goudy Old Style"/>
            </a:rPr>
            <a:t>SCREENSHOTS</a:t>
          </a:r>
          <a:endParaRPr lang="en-US" sz="1200" kern="1200"/>
        </a:p>
      </dsp:txBody>
      <dsp:txXfrm>
        <a:off x="4069258" y="3484661"/>
        <a:ext cx="1398984" cy="839390"/>
      </dsp:txXfrm>
    </dsp:sp>
    <dsp:sp modelId="{983FC355-D1F7-4DFF-BD61-83F880E7D44A}">
      <dsp:nvSpPr>
        <dsp:cNvPr id="0" name=""/>
        <dsp:cNvSpPr/>
      </dsp:nvSpPr>
      <dsp:spPr>
        <a:xfrm>
          <a:off x="2024941" y="5019794"/>
          <a:ext cx="291166" cy="91440"/>
        </a:xfrm>
        <a:custGeom>
          <a:avLst/>
          <a:gdLst/>
          <a:ahLst/>
          <a:cxnLst/>
          <a:rect l="0" t="0" r="0" b="0"/>
          <a:pathLst>
            <a:path>
              <a:moveTo>
                <a:pt x="0" y="45720"/>
              </a:moveTo>
              <a:lnTo>
                <a:pt x="137539" y="45720"/>
              </a:lnTo>
            </a:path>
            <a:path>
              <a:moveTo>
                <a:pt x="153627" y="45720"/>
              </a:moveTo>
              <a:lnTo>
                <a:pt x="291166"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en-US" sz="600" kern="1200"/>
        </a:p>
      </dsp:txBody>
      <dsp:txXfrm>
        <a:off x="2162480" y="4968984"/>
        <a:ext cx="16088" cy="193059"/>
      </dsp:txXfrm>
    </dsp:sp>
    <dsp:sp modelId="{59E5CC5B-3B54-4F20-B8CD-86B3E289B37D}">
      <dsp:nvSpPr>
        <dsp:cNvPr id="0" name=""/>
        <dsp:cNvSpPr/>
      </dsp:nvSpPr>
      <dsp:spPr>
        <a:xfrm>
          <a:off x="627757" y="4645818"/>
          <a:ext cx="1398984" cy="83939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a:lnSpc>
              <a:spcPct val="90000"/>
            </a:lnSpc>
            <a:spcBef>
              <a:spcPct val="0"/>
            </a:spcBef>
            <a:spcAft>
              <a:spcPct val="35000"/>
            </a:spcAft>
            <a:buNone/>
            <a:defRPr cap="all"/>
          </a:pPr>
          <a:r>
            <a:rPr lang="en-US" sz="1200" kern="1200">
              <a:latin typeface="Goudy Old Style"/>
            </a:rPr>
            <a:t>CONCLUSION</a:t>
          </a:r>
          <a:r>
            <a:rPr lang="en-US" sz="1200" kern="1200"/>
            <a:t> </a:t>
          </a:r>
        </a:p>
      </dsp:txBody>
      <dsp:txXfrm>
        <a:off x="627757" y="4645818"/>
        <a:ext cx="1398984" cy="839390"/>
      </dsp:txXfrm>
    </dsp:sp>
    <dsp:sp modelId="{AD19D43B-ECE3-497B-BDC5-D8EA4C36D5F9}">
      <dsp:nvSpPr>
        <dsp:cNvPr id="0" name=""/>
        <dsp:cNvSpPr/>
      </dsp:nvSpPr>
      <dsp:spPr>
        <a:xfrm>
          <a:off x="2348507" y="4645818"/>
          <a:ext cx="1398984" cy="8393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51" tIns="71957" rIns="68551" bIns="71957" numCol="1" spcCol="1270" anchor="ctr" anchorCtr="0">
          <a:noAutofit/>
        </a:bodyPr>
        <a:lstStyle/>
        <a:p>
          <a:pPr marL="0" lvl="0" indent="0" algn="ctr" defTabSz="533400">
            <a:lnSpc>
              <a:spcPct val="90000"/>
            </a:lnSpc>
            <a:spcBef>
              <a:spcPct val="0"/>
            </a:spcBef>
            <a:spcAft>
              <a:spcPct val="35000"/>
            </a:spcAft>
            <a:buNone/>
            <a:defRPr cap="all"/>
          </a:pPr>
          <a:r>
            <a:rPr lang="en-US" sz="1200" kern="1200"/>
            <a:t>REFERENCES</a:t>
          </a:r>
        </a:p>
      </dsp:txBody>
      <dsp:txXfrm>
        <a:off x="2348507" y="4645818"/>
        <a:ext cx="1398984" cy="839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F9CC2-E59E-48C0-8FC4-7BD37C862E45}">
      <dsp:nvSpPr>
        <dsp:cNvPr id="0" name=""/>
        <dsp:cNvSpPr/>
      </dsp:nvSpPr>
      <dsp:spPr>
        <a:xfrm>
          <a:off x="0" y="285"/>
          <a:ext cx="9725464" cy="39272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D117B-7464-4487-B882-05C9CB78D6CC}">
      <dsp:nvSpPr>
        <dsp:cNvPr id="0" name=""/>
        <dsp:cNvSpPr/>
      </dsp:nvSpPr>
      <dsp:spPr>
        <a:xfrm>
          <a:off x="118799" y="88648"/>
          <a:ext cx="215998" cy="215998"/>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D00905-BB14-4117-9C49-BF70E3CE3495}">
      <dsp:nvSpPr>
        <dsp:cNvPr id="0" name=""/>
        <dsp:cNvSpPr/>
      </dsp:nvSpPr>
      <dsp:spPr>
        <a:xfrm>
          <a:off x="453597" y="285"/>
          <a:ext cx="9271866" cy="3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563" tIns="41563" rIns="41563" bIns="41563" numCol="1" spcCol="1270" anchor="ctr" anchorCtr="0">
          <a:noAutofit/>
        </a:bodyPr>
        <a:lstStyle/>
        <a:p>
          <a:pPr marL="0" lvl="0" indent="0" algn="l" defTabSz="711200" rtl="0">
            <a:lnSpc>
              <a:spcPct val="90000"/>
            </a:lnSpc>
            <a:spcBef>
              <a:spcPct val="0"/>
            </a:spcBef>
            <a:spcAft>
              <a:spcPct val="35000"/>
            </a:spcAft>
            <a:buNone/>
          </a:pPr>
          <a:r>
            <a:rPr lang="en-US" sz="1600" b="1" kern="1200"/>
            <a:t>Problems</a:t>
          </a:r>
          <a:r>
            <a:rPr lang="en-US" sz="1600" kern="1200"/>
            <a:t> concern availability, </a:t>
          </a:r>
        </a:p>
      </dsp:txBody>
      <dsp:txXfrm>
        <a:off x="453597" y="285"/>
        <a:ext cx="9271866" cy="392724"/>
      </dsp:txXfrm>
    </dsp:sp>
    <dsp:sp modelId="{D6CBC733-5186-471B-9A87-AA791400568F}">
      <dsp:nvSpPr>
        <dsp:cNvPr id="0" name=""/>
        <dsp:cNvSpPr/>
      </dsp:nvSpPr>
      <dsp:spPr>
        <a:xfrm>
          <a:off x="0" y="491191"/>
          <a:ext cx="9725464" cy="39272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02A38-F7B0-451D-88C0-F6EA7518A0DC}">
      <dsp:nvSpPr>
        <dsp:cNvPr id="0" name=""/>
        <dsp:cNvSpPr/>
      </dsp:nvSpPr>
      <dsp:spPr>
        <a:xfrm>
          <a:off x="118799" y="579554"/>
          <a:ext cx="215998" cy="215998"/>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ECE977-FBAA-4128-86CF-298A88D188CA}">
      <dsp:nvSpPr>
        <dsp:cNvPr id="0" name=""/>
        <dsp:cNvSpPr/>
      </dsp:nvSpPr>
      <dsp:spPr>
        <a:xfrm>
          <a:off x="453597" y="491191"/>
          <a:ext cx="9271866" cy="3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563" tIns="41563" rIns="41563" bIns="41563" numCol="1" spcCol="1270" anchor="ctr" anchorCtr="0">
          <a:noAutofit/>
        </a:bodyPr>
        <a:lstStyle/>
        <a:p>
          <a:pPr marL="0" lvl="0" indent="0" algn="l" defTabSz="711200">
            <a:lnSpc>
              <a:spcPct val="90000"/>
            </a:lnSpc>
            <a:spcBef>
              <a:spcPct val="0"/>
            </a:spcBef>
            <a:spcAft>
              <a:spcPct val="35000"/>
            </a:spcAft>
            <a:buNone/>
          </a:pPr>
          <a:r>
            <a:rPr lang="en-US" sz="1600" kern="1200"/>
            <a:t>timeliness, </a:t>
          </a:r>
        </a:p>
      </dsp:txBody>
      <dsp:txXfrm>
        <a:off x="453597" y="491191"/>
        <a:ext cx="9271866" cy="392724"/>
      </dsp:txXfrm>
    </dsp:sp>
    <dsp:sp modelId="{B95D8FCB-1A9C-42D7-9A5C-51955DCC9057}">
      <dsp:nvSpPr>
        <dsp:cNvPr id="0" name=""/>
        <dsp:cNvSpPr/>
      </dsp:nvSpPr>
      <dsp:spPr>
        <a:xfrm>
          <a:off x="0" y="982097"/>
          <a:ext cx="9725464" cy="39272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48F5AF-9D09-404D-A8DB-88CCD1C02BF5}">
      <dsp:nvSpPr>
        <dsp:cNvPr id="0" name=""/>
        <dsp:cNvSpPr/>
      </dsp:nvSpPr>
      <dsp:spPr>
        <a:xfrm>
          <a:off x="118799" y="1070460"/>
          <a:ext cx="215998" cy="215998"/>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F53133-DD90-4941-A419-CDE149656282}">
      <dsp:nvSpPr>
        <dsp:cNvPr id="0" name=""/>
        <dsp:cNvSpPr/>
      </dsp:nvSpPr>
      <dsp:spPr>
        <a:xfrm>
          <a:off x="453597" y="982097"/>
          <a:ext cx="9271866" cy="3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563" tIns="41563" rIns="41563" bIns="41563" numCol="1" spcCol="1270" anchor="ctr" anchorCtr="0">
          <a:noAutofit/>
        </a:bodyPr>
        <a:lstStyle/>
        <a:p>
          <a:pPr marL="0" lvl="0" indent="0" algn="l" defTabSz="711200">
            <a:lnSpc>
              <a:spcPct val="90000"/>
            </a:lnSpc>
            <a:spcBef>
              <a:spcPct val="0"/>
            </a:spcBef>
            <a:spcAft>
              <a:spcPct val="35000"/>
            </a:spcAft>
            <a:buNone/>
          </a:pPr>
          <a:r>
            <a:rPr lang="en-US" sz="1600" kern="1200"/>
            <a:t>quality of observational data; </a:t>
          </a:r>
        </a:p>
      </dsp:txBody>
      <dsp:txXfrm>
        <a:off x="453597" y="982097"/>
        <a:ext cx="9271866" cy="392724"/>
      </dsp:txXfrm>
    </dsp:sp>
    <dsp:sp modelId="{D6023FB1-120E-4584-8D4C-04A4999E5A84}">
      <dsp:nvSpPr>
        <dsp:cNvPr id="0" name=""/>
        <dsp:cNvSpPr/>
      </dsp:nvSpPr>
      <dsp:spPr>
        <a:xfrm>
          <a:off x="0" y="1473004"/>
          <a:ext cx="9725464" cy="39272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E5DB0E-FE9D-4511-9331-964DF0305D4E}">
      <dsp:nvSpPr>
        <dsp:cNvPr id="0" name=""/>
        <dsp:cNvSpPr/>
      </dsp:nvSpPr>
      <dsp:spPr>
        <a:xfrm>
          <a:off x="118799" y="1561367"/>
          <a:ext cx="215998" cy="215998"/>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DBFBD1-B811-4C6B-89ED-0186223D8630}">
      <dsp:nvSpPr>
        <dsp:cNvPr id="0" name=""/>
        <dsp:cNvSpPr/>
      </dsp:nvSpPr>
      <dsp:spPr>
        <a:xfrm>
          <a:off x="453597" y="1473004"/>
          <a:ext cx="9271866" cy="3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563" tIns="41563" rIns="41563" bIns="41563" numCol="1" spcCol="1270" anchor="ctr" anchorCtr="0">
          <a:noAutofit/>
        </a:bodyPr>
        <a:lstStyle/>
        <a:p>
          <a:pPr marL="0" lvl="0" indent="0" algn="l" defTabSz="711200">
            <a:lnSpc>
              <a:spcPct val="90000"/>
            </a:lnSpc>
            <a:spcBef>
              <a:spcPct val="0"/>
            </a:spcBef>
            <a:spcAft>
              <a:spcPct val="35000"/>
            </a:spcAft>
            <a:buNone/>
          </a:pPr>
          <a:r>
            <a:rPr lang="en-US" sz="1600" kern="1200"/>
            <a:t>time constraints on </a:t>
          </a:r>
          <a:r>
            <a:rPr lang="en-US" sz="1600" b="1" kern="1200"/>
            <a:t>forecast</a:t>
          </a:r>
          <a:r>
            <a:rPr lang="en-US" sz="1600" kern="1200"/>
            <a:t> preparation; </a:t>
          </a:r>
        </a:p>
      </dsp:txBody>
      <dsp:txXfrm>
        <a:off x="453597" y="1473004"/>
        <a:ext cx="9271866" cy="392724"/>
      </dsp:txXfrm>
    </dsp:sp>
    <dsp:sp modelId="{7B1FC786-B760-473F-B659-C1B424A62B38}">
      <dsp:nvSpPr>
        <dsp:cNvPr id="0" name=""/>
        <dsp:cNvSpPr/>
      </dsp:nvSpPr>
      <dsp:spPr>
        <a:xfrm>
          <a:off x="0" y="1963910"/>
          <a:ext cx="9725464" cy="39272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232F3-E29A-4066-9671-D899CF05B094}">
      <dsp:nvSpPr>
        <dsp:cNvPr id="0" name=""/>
        <dsp:cNvSpPr/>
      </dsp:nvSpPr>
      <dsp:spPr>
        <a:xfrm>
          <a:off x="118799" y="2052273"/>
          <a:ext cx="215998" cy="215998"/>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35D64E-B1FF-4D99-B25E-F488F1B27781}">
      <dsp:nvSpPr>
        <dsp:cNvPr id="0" name=""/>
        <dsp:cNvSpPr/>
      </dsp:nvSpPr>
      <dsp:spPr>
        <a:xfrm>
          <a:off x="453597" y="1963910"/>
          <a:ext cx="9271866" cy="3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563" tIns="41563" rIns="41563" bIns="41563" numCol="1" spcCol="1270" anchor="ctr" anchorCtr="0">
          <a:noAutofit/>
        </a:bodyPr>
        <a:lstStyle/>
        <a:p>
          <a:pPr marL="0" lvl="0" indent="0" algn="l" defTabSz="711200">
            <a:lnSpc>
              <a:spcPct val="90000"/>
            </a:lnSpc>
            <a:spcBef>
              <a:spcPct val="0"/>
            </a:spcBef>
            <a:spcAft>
              <a:spcPct val="35000"/>
            </a:spcAft>
            <a:buNone/>
          </a:pPr>
          <a:r>
            <a:rPr lang="en-US" sz="1600" kern="1200"/>
            <a:t>the nature and reliability of communication systems available for </a:t>
          </a:r>
          <a:r>
            <a:rPr lang="en-US" sz="1600" b="1" kern="1200"/>
            <a:t>forecast</a:t>
          </a:r>
          <a:r>
            <a:rPr lang="en-US" sz="1600" kern="1200"/>
            <a:t> dissemination; </a:t>
          </a:r>
        </a:p>
      </dsp:txBody>
      <dsp:txXfrm>
        <a:off x="453597" y="1963910"/>
        <a:ext cx="9271866" cy="392724"/>
      </dsp:txXfrm>
    </dsp:sp>
    <dsp:sp modelId="{071E0726-D654-482A-8FB6-078B000FC418}">
      <dsp:nvSpPr>
        <dsp:cNvPr id="0" name=""/>
        <dsp:cNvSpPr/>
      </dsp:nvSpPr>
      <dsp:spPr>
        <a:xfrm>
          <a:off x="0" y="2454816"/>
          <a:ext cx="9725464" cy="39272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B7255-6CDC-4F40-BEF2-80B9EA0B238F}">
      <dsp:nvSpPr>
        <dsp:cNvPr id="0" name=""/>
        <dsp:cNvSpPr/>
      </dsp:nvSpPr>
      <dsp:spPr>
        <a:xfrm>
          <a:off x="118799" y="2543179"/>
          <a:ext cx="215998" cy="215998"/>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14B05F-9891-4524-AB20-4D78117DEB21}">
      <dsp:nvSpPr>
        <dsp:cNvPr id="0" name=""/>
        <dsp:cNvSpPr/>
      </dsp:nvSpPr>
      <dsp:spPr>
        <a:xfrm>
          <a:off x="453597" y="2454816"/>
          <a:ext cx="9271866" cy="3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563" tIns="41563" rIns="41563" bIns="41563" numCol="1" spcCol="1270" anchor="ctr" anchorCtr="0">
          <a:noAutofit/>
        </a:bodyPr>
        <a:lstStyle/>
        <a:p>
          <a:pPr marL="0" lvl="0" indent="0" algn="l" defTabSz="711200">
            <a:lnSpc>
              <a:spcPct val="90000"/>
            </a:lnSpc>
            <a:spcBef>
              <a:spcPct val="0"/>
            </a:spcBef>
            <a:spcAft>
              <a:spcPct val="35000"/>
            </a:spcAft>
            <a:buNone/>
          </a:pPr>
          <a:r>
            <a:rPr lang="en-US" sz="1600" kern="1200"/>
            <a:t> the makeup and requirements of the user community.</a:t>
          </a:r>
        </a:p>
      </dsp:txBody>
      <dsp:txXfrm>
        <a:off x="453597" y="2454816"/>
        <a:ext cx="9271866" cy="392724"/>
      </dsp:txXfrm>
    </dsp:sp>
    <dsp:sp modelId="{F8794009-F972-4343-BA93-582A7100D14C}">
      <dsp:nvSpPr>
        <dsp:cNvPr id="0" name=""/>
        <dsp:cNvSpPr/>
      </dsp:nvSpPr>
      <dsp:spPr>
        <a:xfrm>
          <a:off x="0" y="2945722"/>
          <a:ext cx="9725464" cy="39272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BCB4C-7A70-44E6-9CB6-15BA2908B6DC}">
      <dsp:nvSpPr>
        <dsp:cNvPr id="0" name=""/>
        <dsp:cNvSpPr/>
      </dsp:nvSpPr>
      <dsp:spPr>
        <a:xfrm>
          <a:off x="118799" y="3034085"/>
          <a:ext cx="215998" cy="215998"/>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95D2F-899B-4E5E-A3CF-A1D7CE2F6B45}">
      <dsp:nvSpPr>
        <dsp:cNvPr id="0" name=""/>
        <dsp:cNvSpPr/>
      </dsp:nvSpPr>
      <dsp:spPr>
        <a:xfrm>
          <a:off x="453597" y="2945722"/>
          <a:ext cx="9271866" cy="392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563" tIns="41563" rIns="41563" bIns="41563" numCol="1" spcCol="1270" anchor="ctr" anchorCtr="0">
          <a:noAutofit/>
        </a:bodyPr>
        <a:lstStyle/>
        <a:p>
          <a:pPr marL="0" lvl="0" indent="0" algn="l" defTabSz="711200">
            <a:lnSpc>
              <a:spcPct val="90000"/>
            </a:lnSpc>
            <a:spcBef>
              <a:spcPct val="0"/>
            </a:spcBef>
            <a:spcAft>
              <a:spcPct val="35000"/>
            </a:spcAft>
            <a:buNone/>
          </a:pPr>
          <a:endParaRPr lang="en-US" sz="1600" kern="1200">
            <a:latin typeface="Goudy Old Style"/>
          </a:endParaRPr>
        </a:p>
      </dsp:txBody>
      <dsp:txXfrm>
        <a:off x="453597" y="2945722"/>
        <a:ext cx="9271866" cy="3927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48F65-4C85-43E0-8288-1D344746C331}">
      <dsp:nvSpPr>
        <dsp:cNvPr id="0" name=""/>
        <dsp:cNvSpPr/>
      </dsp:nvSpPr>
      <dsp:spPr>
        <a:xfrm>
          <a:off x="528000" y="38203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087CC-1083-47D9-B4F7-0C1A6F0BF0A3}">
      <dsp:nvSpPr>
        <dsp:cNvPr id="0" name=""/>
        <dsp:cNvSpPr/>
      </dsp:nvSpPr>
      <dsp:spPr>
        <a:xfrm>
          <a:off x="33000" y="1520262"/>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Create a file named config.ini.</a:t>
          </a:r>
        </a:p>
      </dsp:txBody>
      <dsp:txXfrm>
        <a:off x="33000" y="1520262"/>
        <a:ext cx="1800000" cy="990000"/>
      </dsp:txXfrm>
    </dsp:sp>
    <dsp:sp modelId="{94A53FC6-6D86-466F-8B4C-A99512C41133}">
      <dsp:nvSpPr>
        <dsp:cNvPr id="0" name=""/>
        <dsp:cNvSpPr/>
      </dsp:nvSpPr>
      <dsp:spPr>
        <a:xfrm>
          <a:off x="2643000" y="38203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64C127-EEC3-4EF2-8DEF-6F315211F4C9}">
      <dsp:nvSpPr>
        <dsp:cNvPr id="0" name=""/>
        <dsp:cNvSpPr/>
      </dsp:nvSpPr>
      <dsp:spPr>
        <a:xfrm>
          <a:off x="2148000" y="1520262"/>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Import modules in python</a:t>
          </a:r>
        </a:p>
      </dsp:txBody>
      <dsp:txXfrm>
        <a:off x="2148000" y="1520262"/>
        <a:ext cx="1800000" cy="990000"/>
      </dsp:txXfrm>
    </dsp:sp>
    <dsp:sp modelId="{03DCEC6A-4AAB-48D7-B9BD-ED68E3D86D2A}">
      <dsp:nvSpPr>
        <dsp:cNvPr id="0" name=""/>
        <dsp:cNvSpPr/>
      </dsp:nvSpPr>
      <dsp:spPr>
        <a:xfrm>
          <a:off x="4758000" y="38203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C41876-B01E-45F3-8A38-A6941734570E}">
      <dsp:nvSpPr>
        <dsp:cNvPr id="0" name=""/>
        <dsp:cNvSpPr/>
      </dsp:nvSpPr>
      <dsp:spPr>
        <a:xfrm>
          <a:off x="4263000" y="1520262"/>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 have to first make the body of the GUI with the help of </a:t>
          </a:r>
          <a:r>
            <a:rPr lang="en-US" sz="1100" i="1" kern="1200" err="1"/>
            <a:t>tkinter</a:t>
          </a:r>
          <a:r>
            <a:rPr lang="en-US" sz="1100" kern="1200"/>
            <a:t>.</a:t>
          </a:r>
        </a:p>
      </dsp:txBody>
      <dsp:txXfrm>
        <a:off x="4263000" y="1520262"/>
        <a:ext cx="1800000" cy="990000"/>
      </dsp:txXfrm>
    </dsp:sp>
    <dsp:sp modelId="{E4A01EE5-57D0-4DC8-9F90-643367616905}">
      <dsp:nvSpPr>
        <dsp:cNvPr id="0" name=""/>
        <dsp:cNvSpPr/>
      </dsp:nvSpPr>
      <dsp:spPr>
        <a:xfrm>
          <a:off x="1585500" y="296026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4B8C16-9569-4243-A9CA-EA2E121C6374}">
      <dsp:nvSpPr>
        <dsp:cNvPr id="0" name=""/>
        <dsp:cNvSpPr/>
      </dsp:nvSpPr>
      <dsp:spPr>
        <a:xfrm>
          <a:off x="1090500" y="4098494"/>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Read the config.ini file and then load the key and URL in the program.</a:t>
          </a:r>
          <a:br>
            <a:rPr lang="en-US" sz="1100" kern="1200"/>
          </a:br>
          <a:r>
            <a:rPr lang="en-US" sz="1100" kern="1200"/>
            <a:t>.Make a </a:t>
          </a:r>
          <a:r>
            <a:rPr lang="en-US" sz="1100" i="1" kern="1200" err="1"/>
            <a:t>getweather</a:t>
          </a:r>
          <a:r>
            <a:rPr lang="en-US" sz="1100" i="1" kern="1200"/>
            <a:t>()</a:t>
          </a:r>
          <a:r>
            <a:rPr lang="en-US" sz="1100" kern="1200"/>
            <a:t> function to get the weather of a particular location.</a:t>
          </a:r>
        </a:p>
      </dsp:txBody>
      <dsp:txXfrm>
        <a:off x="1090500" y="4098494"/>
        <a:ext cx="1800000" cy="990000"/>
      </dsp:txXfrm>
    </dsp:sp>
    <dsp:sp modelId="{03E18C4F-41DE-4DB0-92D2-1DE446953B72}">
      <dsp:nvSpPr>
        <dsp:cNvPr id="0" name=""/>
        <dsp:cNvSpPr/>
      </dsp:nvSpPr>
      <dsp:spPr>
        <a:xfrm>
          <a:off x="3700500" y="296026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DB91CA-9870-47B9-A7F4-A3061A56B7E3}">
      <dsp:nvSpPr>
        <dsp:cNvPr id="0" name=""/>
        <dsp:cNvSpPr/>
      </dsp:nvSpPr>
      <dsp:spPr>
        <a:xfrm>
          <a:off x="3205500" y="4098494"/>
          <a:ext cx="18000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.Search function so that we can get the output weather details.</a:t>
          </a:r>
          <a:br>
            <a:rPr lang="en-US" sz="1100" kern="1200"/>
          </a:br>
          <a:endParaRPr lang="en-US" sz="1100" kern="1200"/>
        </a:p>
      </dsp:txBody>
      <dsp:txXfrm>
        <a:off x="3205500" y="4098494"/>
        <a:ext cx="1800000" cy="99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May 20,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22010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May 20,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535460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May 20,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50917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5/20/2021</a:t>
            </a:fld>
            <a:endParaRPr lang="en-US"/>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5069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5/20/2021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67420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5/20/2021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742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5/20/2021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2046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5/20/2021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87318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5/20/2021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53784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5/20/2021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596214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5/20/2021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83485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May 20,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475449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5/20/2021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76386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5/20/2021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28989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5/20/2021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80856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May 20,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25556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May 20,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532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May 20,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53132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May 20,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548148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May 20,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260946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May 20,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2295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May 20,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846183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900" cap="all" spc="300" baseline="0">
                <a:solidFill>
                  <a:schemeClr val="bg1"/>
                </a:solidFill>
              </a:defRPr>
            </a:lvl1pPr>
          </a:lstStyle>
          <a:p>
            <a:fld id="{10076A27-8146-4F75-9851-A83577C6FD8A}" type="datetime2">
              <a:rPr lang="en-US" smtClean="0"/>
              <a:t>Thursday, May 20,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9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301653244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5/20/2021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57716133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0" r:id="rId6"/>
    <p:sldLayoutId id="2147483706" r:id="rId7"/>
    <p:sldLayoutId id="2147483707" r:id="rId8"/>
    <p:sldLayoutId id="2147483708" r:id="rId9"/>
    <p:sldLayoutId id="2147483709" r:id="rId10"/>
    <p:sldLayoutId id="214748371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openweathermap.org/" TargetMode="External"/><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F1B1A9-81D7-475B-9773-FA69E2D6C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ED2087E-7307-438C-8DA8-BED6E5ACCD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25938E3-FCDD-4147-B4EC-232316751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808"/>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516834"/>
            <a:ext cx="9144000" cy="1304013"/>
          </a:xfrm>
        </p:spPr>
        <p:txBody>
          <a:bodyPr>
            <a:normAutofit/>
          </a:bodyPr>
          <a:lstStyle/>
          <a:p>
            <a:r>
              <a:rPr lang="en-US" b="0"/>
              <a:t>Weather Forecasting USING python</a:t>
            </a:r>
          </a:p>
        </p:txBody>
      </p:sp>
      <p:sp>
        <p:nvSpPr>
          <p:cNvPr id="3" name="Subtitle 2"/>
          <p:cNvSpPr>
            <a:spLocks noGrp="1"/>
          </p:cNvSpPr>
          <p:nvPr>
            <p:ph type="subTitle" idx="1"/>
          </p:nvPr>
        </p:nvSpPr>
        <p:spPr>
          <a:xfrm>
            <a:off x="2242268" y="1900362"/>
            <a:ext cx="7569642" cy="890545"/>
          </a:xfrm>
        </p:spPr>
        <p:txBody>
          <a:bodyPr vert="horz" lIns="0" tIns="0" rIns="0" bIns="0" rtlCol="0" anchor="t">
            <a:normAutofit/>
          </a:bodyPr>
          <a:lstStyle/>
          <a:p>
            <a:r>
              <a:rPr lang="en-US">
                <a:solidFill>
                  <a:srgbClr val="FFFFFF"/>
                </a:solidFill>
              </a:rPr>
              <a:t>SANTOSH KUMAR ROY</a:t>
            </a:r>
          </a:p>
          <a:p>
            <a:r>
              <a:rPr lang="en-US" err="1">
                <a:solidFill>
                  <a:srgbClr val="FFFFFF"/>
                </a:solidFill>
              </a:rPr>
              <a:t>SoFTWARE</a:t>
            </a:r>
            <a:r>
              <a:rPr lang="en-US">
                <a:solidFill>
                  <a:srgbClr val="FFFFFF"/>
                </a:solidFill>
              </a:rPr>
              <a:t> ENGINEERING</a:t>
            </a:r>
          </a:p>
        </p:txBody>
      </p:sp>
      <p:sp>
        <p:nvSpPr>
          <p:cNvPr id="13" name="Rectangle 12">
            <a:extLst>
              <a:ext uri="{FF2B5EF4-FFF2-40B4-BE49-F238E27FC236}">
                <a16:creationId xmlns:a16="http://schemas.microsoft.com/office/drawing/2014/main" id="{9AA75596-FA3D-4A75-A3CB-443E14CBF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F5FBB9B-488E-47BA-9CA3-8CC9C7D1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574FE0-C6E5-4148-8CC5-56169A79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76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FA1BBE-2BCA-4729-A4BD-7C21D3CEE613}"/>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2500" kern="1200" cap="all" spc="300" baseline="0">
                <a:solidFill>
                  <a:schemeClr val="bg2"/>
                </a:solidFill>
                <a:latin typeface="+mj-lt"/>
                <a:ea typeface="+mj-ea"/>
                <a:cs typeface="+mj-cs"/>
              </a:rPr>
              <a:t>PLATFORM &amp; REQUIREMENT</a:t>
            </a:r>
          </a:p>
        </p:txBody>
      </p:sp>
      <p:pic>
        <p:nvPicPr>
          <p:cNvPr id="6" name="Picture 6">
            <a:extLst>
              <a:ext uri="{FF2B5EF4-FFF2-40B4-BE49-F238E27FC236}">
                <a16:creationId xmlns:a16="http://schemas.microsoft.com/office/drawing/2014/main" id="{4DC0305E-0C92-4FC2-B16E-55CFB4DDAB68}"/>
              </a:ext>
            </a:extLst>
          </p:cNvPr>
          <p:cNvPicPr>
            <a:picLocks noGrp="1" noChangeAspect="1"/>
          </p:cNvPicPr>
          <p:nvPr>
            <p:ph idx="1"/>
          </p:nvPr>
        </p:nvPicPr>
        <p:blipFill>
          <a:blip r:embed="rId2"/>
          <a:stretch>
            <a:fillRect/>
          </a:stretch>
        </p:blipFill>
        <p:spPr>
          <a:xfrm>
            <a:off x="5410200" y="1577341"/>
            <a:ext cx="6096000" cy="3703318"/>
          </a:xfrm>
          <a:prstGeom prst="rect">
            <a:avLst/>
          </a:prstGeom>
        </p:spPr>
      </p:pic>
      <p:sp>
        <p:nvSpPr>
          <p:cNvPr id="4" name="TextBox 3">
            <a:extLst>
              <a:ext uri="{FF2B5EF4-FFF2-40B4-BE49-F238E27FC236}">
                <a16:creationId xmlns:a16="http://schemas.microsoft.com/office/drawing/2014/main" id="{15200313-1C12-4CBF-938A-DB4D626AAC4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81368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8695D-AD84-49AE-BD15-5B2E0696DFDD}"/>
              </a:ext>
            </a:extLst>
          </p:cNvPr>
          <p:cNvSpPr>
            <a:spLocks noGrp="1"/>
          </p:cNvSpPr>
          <p:nvPr>
            <p:ph type="title"/>
          </p:nvPr>
        </p:nvSpPr>
        <p:spPr>
          <a:xfrm>
            <a:off x="6781800" y="510494"/>
            <a:ext cx="4741045" cy="1022884"/>
          </a:xfrm>
        </p:spPr>
        <p:txBody>
          <a:bodyPr>
            <a:normAutofit/>
          </a:bodyPr>
          <a:lstStyle/>
          <a:p>
            <a:pPr algn="ctr"/>
            <a:r>
              <a:rPr lang="en-US"/>
              <a:t>MODULE DESRIPTION</a:t>
            </a:r>
          </a:p>
        </p:txBody>
      </p:sp>
      <p:pic>
        <p:nvPicPr>
          <p:cNvPr id="5" name="Picture 4" descr="Computer script on a screen">
            <a:extLst>
              <a:ext uri="{FF2B5EF4-FFF2-40B4-BE49-F238E27FC236}">
                <a16:creationId xmlns:a16="http://schemas.microsoft.com/office/drawing/2014/main" id="{A1968836-D6DD-41B3-8504-684EAB39D1E5}"/>
              </a:ext>
            </a:extLst>
          </p:cNvPr>
          <p:cNvPicPr>
            <a:picLocks noChangeAspect="1"/>
          </p:cNvPicPr>
          <p:nvPr/>
        </p:nvPicPr>
        <p:blipFill rotWithShape="1">
          <a:blip r:embed="rId2"/>
          <a:srcRect l="1048" r="41472" b="-2"/>
          <a:stretch/>
        </p:blipFill>
        <p:spPr>
          <a:xfrm>
            <a:off x="685801" y="685800"/>
            <a:ext cx="4724400" cy="5486400"/>
          </a:xfrm>
          <a:prstGeom prst="rect">
            <a:avLst/>
          </a:prstGeom>
        </p:spPr>
      </p:pic>
      <p:sp>
        <p:nvSpPr>
          <p:cNvPr id="3" name="Content Placeholder 2">
            <a:extLst>
              <a:ext uri="{FF2B5EF4-FFF2-40B4-BE49-F238E27FC236}">
                <a16:creationId xmlns:a16="http://schemas.microsoft.com/office/drawing/2014/main" id="{59009DF1-1822-475B-9630-1A75B54F8EE0}"/>
              </a:ext>
            </a:extLst>
          </p:cNvPr>
          <p:cNvSpPr>
            <a:spLocks noGrp="1"/>
          </p:cNvSpPr>
          <p:nvPr>
            <p:ph idx="1"/>
          </p:nvPr>
        </p:nvSpPr>
        <p:spPr>
          <a:xfrm>
            <a:off x="6701170" y="1817153"/>
            <a:ext cx="4821675" cy="4471452"/>
          </a:xfrm>
        </p:spPr>
        <p:txBody>
          <a:bodyPr vert="horz" lIns="91440" tIns="45720" rIns="91440" bIns="45720" rtlCol="0" anchor="t">
            <a:normAutofit fontScale="92500" lnSpcReduction="20000"/>
          </a:bodyPr>
          <a:lstStyle/>
          <a:p>
            <a:pPr>
              <a:lnSpc>
                <a:spcPct val="90000"/>
              </a:lnSpc>
            </a:pPr>
            <a:r>
              <a:rPr lang="en-US" sz="1400" b="1"/>
              <a:t>Modules required:</a:t>
            </a:r>
            <a:endParaRPr lang="en-US" sz="1400"/>
          </a:p>
          <a:p>
            <a:pPr>
              <a:lnSpc>
                <a:spcPct val="90000"/>
              </a:lnSpc>
            </a:pPr>
            <a:r>
              <a:rPr lang="en-US" sz="1400" b="1" err="1">
                <a:ea typeface="+mj-lt"/>
                <a:cs typeface="+mj-lt"/>
              </a:rPr>
              <a:t>Tkinter</a:t>
            </a:r>
            <a:r>
              <a:rPr lang="en-US" sz="1400" b="1">
                <a:ea typeface="+mj-lt"/>
                <a:cs typeface="+mj-lt"/>
              </a:rPr>
              <a:t>:</a:t>
            </a:r>
            <a:r>
              <a:rPr lang="en-US" sz="1400">
                <a:ea typeface="+mj-lt"/>
                <a:cs typeface="+mj-lt"/>
              </a:rPr>
              <a:t> It is a built-in python library for making GUI using </a:t>
            </a:r>
            <a:r>
              <a:rPr lang="en-US" sz="1400" i="1" err="1">
                <a:ea typeface="+mj-lt"/>
                <a:cs typeface="+mj-lt"/>
              </a:rPr>
              <a:t>tkinter</a:t>
            </a:r>
            <a:r>
              <a:rPr lang="en-US" sz="1400">
                <a:ea typeface="+mj-lt"/>
                <a:cs typeface="+mj-lt"/>
              </a:rPr>
              <a:t> toolkit.</a:t>
            </a:r>
            <a:endParaRPr lang="en-US" sz="1400"/>
          </a:p>
          <a:p>
            <a:pPr>
              <a:lnSpc>
                <a:spcPct val="90000"/>
              </a:lnSpc>
            </a:pPr>
            <a:r>
              <a:rPr lang="en-US" sz="1400" b="1">
                <a:ea typeface="+mj-lt"/>
                <a:cs typeface="+mj-lt"/>
              </a:rPr>
              <a:t>Requests: </a:t>
            </a:r>
            <a:r>
              <a:rPr lang="en-US" sz="1400">
                <a:ea typeface="+mj-lt"/>
                <a:cs typeface="+mj-lt"/>
              </a:rPr>
              <a:t>It is a library which helps in fetching the data with the help of URL. It can be installed using the below command:</a:t>
            </a:r>
            <a:endParaRPr lang="en-US" sz="1400"/>
          </a:p>
          <a:p>
            <a:pPr>
              <a:lnSpc>
                <a:spcPct val="90000"/>
              </a:lnSpc>
            </a:pPr>
            <a:r>
              <a:rPr lang="en-US" sz="1400"/>
              <a:t>Approach:</a:t>
            </a:r>
          </a:p>
          <a:p>
            <a:pPr>
              <a:lnSpc>
                <a:spcPct val="90000"/>
              </a:lnSpc>
            </a:pPr>
            <a:r>
              <a:rPr lang="en-US" sz="1400">
                <a:ea typeface="+mj-lt"/>
                <a:cs typeface="+mj-lt"/>
              </a:rPr>
              <a:t>Firstly, we have to use a weather API for fetching the data from the </a:t>
            </a:r>
            <a:r>
              <a:rPr lang="en-US" sz="1400" u="sng">
                <a:ea typeface="+mj-lt"/>
                <a:cs typeface="+mj-lt"/>
                <a:hlinkClick r:id="rId3"/>
              </a:rPr>
              <a:t>Open Weather Map</a:t>
            </a:r>
            <a:r>
              <a:rPr lang="en-US" sz="1400">
                <a:ea typeface="+mj-lt"/>
                <a:cs typeface="+mj-lt"/>
              </a:rPr>
              <a:t> website by generating an API key, and then we need to create a configuration file to store the key. And finally using that configuration file in the python script.</a:t>
            </a:r>
            <a:endParaRPr lang="en-US" sz="1400"/>
          </a:p>
          <a:p>
            <a:pPr>
              <a:lnSpc>
                <a:spcPct val="90000"/>
              </a:lnSpc>
            </a:pPr>
            <a:r>
              <a:rPr lang="en-US" sz="1400"/>
              <a:t>Steps to generate an API key:</a:t>
            </a:r>
          </a:p>
          <a:p>
            <a:pPr>
              <a:lnSpc>
                <a:spcPct val="90000"/>
              </a:lnSpc>
            </a:pPr>
            <a:r>
              <a:rPr lang="en-US" sz="1400">
                <a:ea typeface="+mj-lt"/>
                <a:cs typeface="+mj-lt"/>
              </a:rPr>
              <a:t>Login in the </a:t>
            </a:r>
            <a:r>
              <a:rPr lang="en-US" sz="1400" u="sng">
                <a:ea typeface="+mj-lt"/>
                <a:cs typeface="+mj-lt"/>
                <a:hlinkClick r:id="rId3"/>
              </a:rPr>
              <a:t>Open Weather Map</a:t>
            </a:r>
            <a:endParaRPr lang="en-US" sz="1400"/>
          </a:p>
          <a:p>
            <a:pPr>
              <a:lnSpc>
                <a:spcPct val="90000"/>
              </a:lnSpc>
            </a:pPr>
            <a:r>
              <a:rPr lang="en-US" sz="1400">
                <a:ea typeface="+mj-lt"/>
                <a:cs typeface="+mj-lt"/>
              </a:rPr>
              <a:t>Go to the </a:t>
            </a:r>
            <a:r>
              <a:rPr lang="en-US" sz="1400" i="1">
                <a:ea typeface="+mj-lt"/>
                <a:cs typeface="+mj-lt"/>
              </a:rPr>
              <a:t>API</a:t>
            </a:r>
            <a:r>
              <a:rPr lang="en-US" sz="1400">
                <a:ea typeface="+mj-lt"/>
                <a:cs typeface="+mj-lt"/>
              </a:rPr>
              <a:t> section. Then in the </a:t>
            </a:r>
            <a:r>
              <a:rPr lang="en-US" sz="1400" i="1">
                <a:ea typeface="+mj-lt"/>
                <a:cs typeface="+mj-lt"/>
              </a:rPr>
              <a:t>Current Weather Data </a:t>
            </a:r>
            <a:r>
              <a:rPr lang="en-US" sz="1400">
                <a:ea typeface="+mj-lt"/>
                <a:cs typeface="+mj-lt"/>
              </a:rPr>
              <a:t>section click on the </a:t>
            </a:r>
            <a:r>
              <a:rPr lang="en-US" sz="1400" i="1">
                <a:ea typeface="+mj-lt"/>
                <a:cs typeface="+mj-lt"/>
              </a:rPr>
              <a:t>Api doc</a:t>
            </a:r>
            <a:r>
              <a:rPr lang="en-US" sz="1400">
                <a:ea typeface="+mj-lt"/>
                <a:cs typeface="+mj-lt"/>
              </a:rPr>
              <a:t>.</a:t>
            </a:r>
            <a:endParaRPr lang="en-US" sz="1400"/>
          </a:p>
          <a:p>
            <a:pPr>
              <a:lnSpc>
                <a:spcPct val="90000"/>
              </a:lnSpc>
            </a:pPr>
            <a:r>
              <a:rPr lang="en-US" sz="1400">
                <a:ea typeface="+mj-lt"/>
                <a:cs typeface="+mj-lt"/>
              </a:rPr>
              <a:t>Now in the </a:t>
            </a:r>
            <a:r>
              <a:rPr lang="en-US" sz="1400" i="1">
                <a:ea typeface="+mj-lt"/>
                <a:cs typeface="+mj-lt"/>
              </a:rPr>
              <a:t>API Call </a:t>
            </a:r>
            <a:r>
              <a:rPr lang="en-US" sz="1400">
                <a:ea typeface="+mj-lt"/>
                <a:cs typeface="+mj-lt"/>
              </a:rPr>
              <a:t>section, we have the link of </a:t>
            </a:r>
            <a:r>
              <a:rPr lang="en-US" sz="1400" i="1">
                <a:ea typeface="+mj-lt"/>
                <a:cs typeface="+mj-lt"/>
              </a:rPr>
              <a:t>api.openweathermap.org/data/2.5/</a:t>
            </a:r>
            <a:r>
              <a:rPr lang="en-US" sz="1400" i="1" err="1">
                <a:ea typeface="+mj-lt"/>
                <a:cs typeface="+mj-lt"/>
              </a:rPr>
              <a:t>weather?q</a:t>
            </a:r>
            <a:r>
              <a:rPr lang="en-US" sz="1400" i="1">
                <a:ea typeface="+mj-lt"/>
                <a:cs typeface="+mj-lt"/>
              </a:rPr>
              <a:t>={city name}&amp;</a:t>
            </a:r>
            <a:r>
              <a:rPr lang="en-US" sz="1400" i="1" err="1">
                <a:ea typeface="+mj-lt"/>
                <a:cs typeface="+mj-lt"/>
              </a:rPr>
              <a:t>appid</a:t>
            </a:r>
            <a:r>
              <a:rPr lang="en-US" sz="1400" i="1">
                <a:ea typeface="+mj-lt"/>
                <a:cs typeface="+mj-lt"/>
              </a:rPr>
              <a:t>={API key}</a:t>
            </a:r>
            <a:endParaRPr lang="en-US" sz="1400"/>
          </a:p>
          <a:p>
            <a:pPr>
              <a:lnSpc>
                <a:spcPct val="90000"/>
              </a:lnSpc>
            </a:pPr>
            <a:r>
              <a:rPr lang="en-US" sz="1400">
                <a:ea typeface="+mj-lt"/>
                <a:cs typeface="+mj-lt"/>
              </a:rPr>
              <a:t>Click on the </a:t>
            </a:r>
            <a:r>
              <a:rPr lang="en-US" sz="1400" i="1">
                <a:ea typeface="+mj-lt"/>
                <a:cs typeface="+mj-lt"/>
              </a:rPr>
              <a:t>API key</a:t>
            </a:r>
            <a:r>
              <a:rPr lang="en-US" sz="1400">
                <a:ea typeface="+mj-lt"/>
                <a:cs typeface="+mj-lt"/>
              </a:rPr>
              <a:t> on the link it will direct to the page from where you can get the key. The generated key looks like this:</a:t>
            </a:r>
            <a:endParaRPr lang="en-US" sz="1400"/>
          </a:p>
          <a:p>
            <a:pPr>
              <a:lnSpc>
                <a:spcPct val="90000"/>
              </a:lnSpc>
            </a:pPr>
            <a:br>
              <a:rPr lang="en-US" sz="1100"/>
            </a:br>
            <a:endParaRPr lang="en-US" sz="1100"/>
          </a:p>
          <a:p>
            <a:pPr>
              <a:lnSpc>
                <a:spcPct val="90000"/>
              </a:lnSpc>
            </a:pPr>
            <a:endParaRPr lang="en-US" sz="1100"/>
          </a:p>
        </p:txBody>
      </p:sp>
    </p:spTree>
    <p:extLst>
      <p:ext uri="{BB962C8B-B14F-4D97-AF65-F5344CB8AC3E}">
        <p14:creationId xmlns:p14="http://schemas.microsoft.com/office/powerpoint/2010/main" val="3699109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3">
            <a:extLst>
              <a:ext uri="{FF2B5EF4-FFF2-40B4-BE49-F238E27FC236}">
                <a16:creationId xmlns:a16="http://schemas.microsoft.com/office/drawing/2014/main" id="{6E00E3E0-07DA-4A53-8D2F-59983E144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41F35-6ED3-4C1B-8015-71305BCFC48B}"/>
              </a:ext>
            </a:extLst>
          </p:cNvPr>
          <p:cNvSpPr>
            <a:spLocks noGrp="1"/>
          </p:cNvSpPr>
          <p:nvPr>
            <p:ph type="title"/>
          </p:nvPr>
        </p:nvSpPr>
        <p:spPr>
          <a:xfrm>
            <a:off x="685800" y="701040"/>
            <a:ext cx="3390900" cy="5486400"/>
          </a:xfrm>
        </p:spPr>
        <p:txBody>
          <a:bodyPr anchor="ctr">
            <a:normAutofit/>
          </a:bodyPr>
          <a:lstStyle/>
          <a:p>
            <a:pPr algn="ctr"/>
            <a:r>
              <a:rPr lang="en-US"/>
              <a:t>Design and implement</a:t>
            </a:r>
          </a:p>
        </p:txBody>
      </p:sp>
      <p:graphicFrame>
        <p:nvGraphicFramePr>
          <p:cNvPr id="5" name="Content Placeholder 2">
            <a:extLst>
              <a:ext uri="{FF2B5EF4-FFF2-40B4-BE49-F238E27FC236}">
                <a16:creationId xmlns:a16="http://schemas.microsoft.com/office/drawing/2014/main" id="{99E771D4-D9BD-4637-AE67-D0F36501066D}"/>
              </a:ext>
            </a:extLst>
          </p:cNvPr>
          <p:cNvGraphicFramePr>
            <a:graphicFrameLocks noGrp="1"/>
          </p:cNvGraphicFramePr>
          <p:nvPr>
            <p:ph idx="1"/>
            <p:extLst>
              <p:ext uri="{D42A27DB-BD31-4B8C-83A1-F6EECF244321}">
                <p14:modId xmlns:p14="http://schemas.microsoft.com/office/powerpoint/2010/main" val="4036081066"/>
              </p:ext>
            </p:extLst>
          </p:nvPr>
        </p:nvGraphicFramePr>
        <p:xfrm>
          <a:off x="5410200" y="701675"/>
          <a:ext cx="6096000" cy="547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985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00739-470F-4B05-8B0B-9A2BFF6CC874}"/>
              </a:ext>
            </a:extLst>
          </p:cNvPr>
          <p:cNvSpPr>
            <a:spLocks noGrp="1"/>
          </p:cNvSpPr>
          <p:nvPr>
            <p:ph type="title"/>
          </p:nvPr>
        </p:nvSpPr>
        <p:spPr>
          <a:xfrm>
            <a:off x="1050389" y="914881"/>
            <a:ext cx="5212188" cy="964407"/>
          </a:xfrm>
        </p:spPr>
        <p:txBody>
          <a:bodyPr>
            <a:normAutofit/>
          </a:bodyPr>
          <a:lstStyle/>
          <a:p>
            <a:pPr algn="ctr"/>
            <a:r>
              <a:rPr lang="en-US"/>
              <a:t>CONCLUSION</a:t>
            </a:r>
          </a:p>
        </p:txBody>
      </p:sp>
      <p:sp>
        <p:nvSpPr>
          <p:cNvPr id="3" name="Content Placeholder 2">
            <a:extLst>
              <a:ext uri="{FF2B5EF4-FFF2-40B4-BE49-F238E27FC236}">
                <a16:creationId xmlns:a16="http://schemas.microsoft.com/office/drawing/2014/main" id="{60906671-7D25-44F5-9B20-685AA7F8685C}"/>
              </a:ext>
            </a:extLst>
          </p:cNvPr>
          <p:cNvSpPr>
            <a:spLocks noGrp="1"/>
          </p:cNvSpPr>
          <p:nvPr>
            <p:ph idx="1"/>
          </p:nvPr>
        </p:nvSpPr>
        <p:spPr>
          <a:xfrm>
            <a:off x="1218040" y="2146570"/>
            <a:ext cx="5118965" cy="3754499"/>
          </a:xfrm>
        </p:spPr>
        <p:txBody>
          <a:bodyPr vert="horz" lIns="91440" tIns="45720" rIns="91440" bIns="45720" rtlCol="0">
            <a:normAutofit/>
          </a:bodyPr>
          <a:lstStyle/>
          <a:p>
            <a:pPr>
              <a:lnSpc>
                <a:spcPct val="90000"/>
              </a:lnSpc>
            </a:pPr>
            <a:r>
              <a:rPr lang="en-US" sz="1700">
                <a:ea typeface="+mj-lt"/>
                <a:cs typeface="+mj-lt"/>
              </a:rPr>
              <a:t>Weather forecasts still have their limitations despite the use of modern technology and improved techniques to predict the weather. Weather forecasting is complex and not always accurate, especially for days further in the future, because the weather can be chaotic and unpredictable. If weather patterns are relatively stable, the persistence method of forecasting provides a relatively useful technique to predict the weather for the next day. Weather observation techniques have improved and there have been technological advancements in predicting the weather in recent times. Despite this major scientific and technical progress, many challenges remain regarding long-term weather predictability. The accuracy of individual weather forecasts varies significantly.</a:t>
            </a:r>
            <a:endParaRPr lang="en-US" sz="1700"/>
          </a:p>
        </p:txBody>
      </p:sp>
      <p:pic>
        <p:nvPicPr>
          <p:cNvPr id="5" name="Picture 4" descr="Yellow umbrella in a sea of black umbrellas">
            <a:extLst>
              <a:ext uri="{FF2B5EF4-FFF2-40B4-BE49-F238E27FC236}">
                <a16:creationId xmlns:a16="http://schemas.microsoft.com/office/drawing/2014/main" id="{C3C945B3-2922-47BF-80E5-DBC4D451535B}"/>
              </a:ext>
            </a:extLst>
          </p:cNvPr>
          <p:cNvPicPr>
            <a:picLocks noChangeAspect="1"/>
          </p:cNvPicPr>
          <p:nvPr/>
        </p:nvPicPr>
        <p:blipFill rotWithShape="1">
          <a:blip r:embed="rId2"/>
          <a:srcRect l="38206" r="20453" b="-2"/>
          <a:stretch/>
        </p:blipFill>
        <p:spPr>
          <a:xfrm>
            <a:off x="7467600" y="10"/>
            <a:ext cx="4724400" cy="6857988"/>
          </a:xfrm>
          <a:prstGeom prst="rect">
            <a:avLst/>
          </a:prstGeom>
        </p:spPr>
      </p:pic>
    </p:spTree>
    <p:extLst>
      <p:ext uri="{BB962C8B-B14F-4D97-AF65-F5344CB8AC3E}">
        <p14:creationId xmlns:p14="http://schemas.microsoft.com/office/powerpoint/2010/main" val="222347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4419-C6B1-4516-A0D9-FCCA64B2C11F}"/>
              </a:ext>
            </a:extLst>
          </p:cNvPr>
          <p:cNvSpPr>
            <a:spLocks noGrp="1"/>
          </p:cNvSpPr>
          <p:nvPr>
            <p:ph type="title"/>
          </p:nvPr>
        </p:nvSpPr>
        <p:spPr>
          <a:xfrm>
            <a:off x="1371600" y="1073834"/>
            <a:ext cx="9486900" cy="900332"/>
          </a:xfrm>
        </p:spPr>
        <p:txBody>
          <a:bodyPr anchor="ctr">
            <a:normAutofit/>
          </a:bodyPr>
          <a:lstStyle/>
          <a:p>
            <a:pPr algn="ctr"/>
            <a:r>
              <a:rPr lang="en-US" err="1"/>
              <a:t>Sachin</a:t>
            </a:r>
            <a:r>
              <a:rPr lang="en-US"/>
              <a:t> Kumar giri</a:t>
            </a:r>
          </a:p>
        </p:txBody>
      </p:sp>
      <p:graphicFrame>
        <p:nvGraphicFramePr>
          <p:cNvPr id="5" name="Content Placeholder 2">
            <a:extLst>
              <a:ext uri="{FF2B5EF4-FFF2-40B4-BE49-F238E27FC236}">
                <a16:creationId xmlns:a16="http://schemas.microsoft.com/office/drawing/2014/main" id="{AF0BE5C8-7923-44AA-9BD1-E9757D7DEABE}"/>
              </a:ext>
            </a:extLst>
          </p:cNvPr>
          <p:cNvGraphicFramePr>
            <a:graphicFrameLocks noGrp="1"/>
          </p:cNvGraphicFramePr>
          <p:nvPr>
            <p:ph idx="1"/>
            <p:extLst>
              <p:ext uri="{D42A27DB-BD31-4B8C-83A1-F6EECF244321}">
                <p14:modId xmlns:p14="http://schemas.microsoft.com/office/powerpoint/2010/main" val="851924351"/>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628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AC4C0-8F7D-476C-A119-F61D1559071B}"/>
              </a:ext>
            </a:extLst>
          </p:cNvPr>
          <p:cNvSpPr>
            <a:spLocks noGrp="1"/>
          </p:cNvSpPr>
          <p:nvPr>
            <p:ph type="title"/>
          </p:nvPr>
        </p:nvSpPr>
        <p:spPr>
          <a:xfrm>
            <a:off x="1371600" y="1371600"/>
            <a:ext cx="2705100" cy="4114800"/>
          </a:xfrm>
        </p:spPr>
        <p:txBody>
          <a:bodyPr anchor="ctr">
            <a:normAutofit/>
          </a:bodyPr>
          <a:lstStyle/>
          <a:p>
            <a:pPr algn="ctr"/>
            <a:r>
              <a:rPr lang="en-US">
                <a:solidFill>
                  <a:schemeClr val="bg2"/>
                </a:solidFill>
                <a:ea typeface="+mj-lt"/>
                <a:cs typeface="+mj-lt"/>
              </a:rPr>
              <a:t>Agenda</a:t>
            </a:r>
            <a:endParaRPr lang="en-US">
              <a:solidFill>
                <a:schemeClr val="bg2"/>
              </a:solidFill>
            </a:endParaRPr>
          </a:p>
        </p:txBody>
      </p:sp>
      <p:graphicFrame>
        <p:nvGraphicFramePr>
          <p:cNvPr id="5" name="Content Placeholder 2">
            <a:extLst>
              <a:ext uri="{FF2B5EF4-FFF2-40B4-BE49-F238E27FC236}">
                <a16:creationId xmlns:a16="http://schemas.microsoft.com/office/drawing/2014/main" id="{6A26D8A6-2E46-4D69-AFF2-E2BAF23AD0F7}"/>
              </a:ext>
            </a:extLst>
          </p:cNvPr>
          <p:cNvGraphicFramePr>
            <a:graphicFrameLocks noGrp="1"/>
          </p:cNvGraphicFramePr>
          <p:nvPr>
            <p:ph idx="1"/>
            <p:extLst>
              <p:ext uri="{D42A27DB-BD31-4B8C-83A1-F6EECF244321}">
                <p14:modId xmlns:p14="http://schemas.microsoft.com/office/powerpoint/2010/main" val="2279972071"/>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505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6D5C8-1189-4E99-B73C-934C01A755EE}"/>
              </a:ext>
            </a:extLst>
          </p:cNvPr>
          <p:cNvSpPr>
            <a:spLocks noGrp="1"/>
          </p:cNvSpPr>
          <p:nvPr>
            <p:ph type="title"/>
          </p:nvPr>
        </p:nvSpPr>
        <p:spPr>
          <a:xfrm>
            <a:off x="1371600" y="1020728"/>
            <a:ext cx="9486900" cy="996061"/>
          </a:xfrm>
        </p:spPr>
        <p:txBody>
          <a:bodyPr anchor="b">
            <a:normAutofit/>
          </a:bodyPr>
          <a:lstStyle/>
          <a:p>
            <a:pPr algn="ctr"/>
            <a:r>
              <a:rPr lang="en-US">
                <a:ea typeface="+mj-lt"/>
                <a:cs typeface="+mj-lt"/>
              </a:rPr>
              <a:t>INTRODUCTION</a:t>
            </a:r>
            <a:endParaRPr lang="en-US"/>
          </a:p>
        </p:txBody>
      </p:sp>
      <p:sp>
        <p:nvSpPr>
          <p:cNvPr id="3" name="Content Placeholder 2">
            <a:extLst>
              <a:ext uri="{FF2B5EF4-FFF2-40B4-BE49-F238E27FC236}">
                <a16:creationId xmlns:a16="http://schemas.microsoft.com/office/drawing/2014/main" id="{89CD7964-55A3-40C7-B1F5-945CE8B6C0F0}"/>
              </a:ext>
            </a:extLst>
          </p:cNvPr>
          <p:cNvSpPr>
            <a:spLocks noGrp="1"/>
          </p:cNvSpPr>
          <p:nvPr>
            <p:ph idx="1"/>
          </p:nvPr>
        </p:nvSpPr>
        <p:spPr>
          <a:xfrm>
            <a:off x="1371600" y="2200940"/>
            <a:ext cx="9486901" cy="3577854"/>
          </a:xfrm>
        </p:spPr>
        <p:txBody>
          <a:bodyPr vert="horz" lIns="91440" tIns="45720" rIns="91440" bIns="45720" rtlCol="0">
            <a:normAutofit/>
          </a:bodyPr>
          <a:lstStyle/>
          <a:p>
            <a:pPr>
              <a:lnSpc>
                <a:spcPct val="90000"/>
              </a:lnSpc>
            </a:pPr>
            <a:r>
              <a:rPr lang="en-US" sz="1700">
                <a:ea typeface="+mj-lt"/>
                <a:cs typeface="+mj-lt"/>
              </a:rPr>
              <a:t>Weather forecasting means the prediction of the weather through the application of the principles of physics, supplemented by a variety of statistical and empirical techniques. In addition to predictions of atmospheric phenomena themselves, weather forecasting includes predictions of changes on the Earth’s surface climate. These changes are caused by atmospheric conditions like snow and ice cover, storm tides, and floods.</a:t>
            </a:r>
          </a:p>
          <a:p>
            <a:pPr>
              <a:lnSpc>
                <a:spcPct val="90000"/>
              </a:lnSpc>
            </a:pPr>
            <a:r>
              <a:rPr lang="en-US" sz="1700">
                <a:ea typeface="+mj-lt"/>
                <a:cs typeface="+mj-lt"/>
              </a:rPr>
              <a:t> The basis for weather prediction started with the theories of the ancient Greek philosophers and continued with Renaissance scientists. It was followed by the scientific revolution of the 17th and 18th centuries. The theoretical models of 20th- and 21st-century atmospheric scientists and meteorologists helped for the betterment in applications. The so-called synoptic weather map came to be the principal tool of 19th-century meteorologists. This is used today in weather stations and on television weather reports all over the world. All can happen only through a comprehensive weather forecast. Any weather prediction needs a systematic collection of weather record of various places and proper analysis using the data for prediction. </a:t>
            </a:r>
            <a:endParaRPr lang="en-US" sz="1700"/>
          </a:p>
        </p:txBody>
      </p:sp>
    </p:spTree>
    <p:extLst>
      <p:ext uri="{BB962C8B-B14F-4D97-AF65-F5344CB8AC3E}">
        <p14:creationId xmlns:p14="http://schemas.microsoft.com/office/powerpoint/2010/main" val="383548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A6E50-3E30-4CBF-ADD7-3E265F0ECD38}"/>
              </a:ext>
            </a:extLst>
          </p:cNvPr>
          <p:cNvSpPr>
            <a:spLocks noGrp="1"/>
          </p:cNvSpPr>
          <p:nvPr>
            <p:ph type="title"/>
          </p:nvPr>
        </p:nvSpPr>
        <p:spPr>
          <a:xfrm>
            <a:off x="1371600" y="1073834"/>
            <a:ext cx="9486900" cy="900332"/>
          </a:xfrm>
        </p:spPr>
        <p:txBody>
          <a:bodyPr anchor="ctr">
            <a:normAutofit/>
          </a:bodyPr>
          <a:lstStyle/>
          <a:p>
            <a:pPr algn="ctr"/>
            <a:r>
              <a:rPr lang="en-US">
                <a:ea typeface="+mj-lt"/>
                <a:cs typeface="+mj-lt"/>
              </a:rPr>
              <a:t>PROBLEM DEFINATION</a:t>
            </a:r>
            <a:endParaRPr lang="en-US"/>
          </a:p>
        </p:txBody>
      </p:sp>
      <p:graphicFrame>
        <p:nvGraphicFramePr>
          <p:cNvPr id="5" name="Content Placeholder 2">
            <a:extLst>
              <a:ext uri="{FF2B5EF4-FFF2-40B4-BE49-F238E27FC236}">
                <a16:creationId xmlns:a16="http://schemas.microsoft.com/office/drawing/2014/main" id="{C95A1253-BDCE-4C7C-AC08-5B4A991FD6E0}"/>
              </a:ext>
            </a:extLst>
          </p:cNvPr>
          <p:cNvGraphicFramePr>
            <a:graphicFrameLocks noGrp="1"/>
          </p:cNvGraphicFramePr>
          <p:nvPr>
            <p:ph idx="1"/>
            <p:extLst>
              <p:ext uri="{D42A27DB-BD31-4B8C-83A1-F6EECF244321}">
                <p14:modId xmlns:p14="http://schemas.microsoft.com/office/powerpoint/2010/main" val="709726234"/>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8892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D6BEF-AB1C-4D30-91AB-BCB94A914B8E}"/>
              </a:ext>
            </a:extLst>
          </p:cNvPr>
          <p:cNvSpPr>
            <a:spLocks noGrp="1"/>
          </p:cNvSpPr>
          <p:nvPr>
            <p:ph type="title"/>
          </p:nvPr>
        </p:nvSpPr>
        <p:spPr>
          <a:xfrm>
            <a:off x="1050389" y="914881"/>
            <a:ext cx="5212188" cy="964407"/>
          </a:xfrm>
        </p:spPr>
        <p:txBody>
          <a:bodyPr>
            <a:normAutofit/>
          </a:bodyPr>
          <a:lstStyle/>
          <a:p>
            <a:pPr algn="ctr"/>
            <a:r>
              <a:rPr lang="en-US"/>
              <a:t>SCOPE</a:t>
            </a:r>
          </a:p>
        </p:txBody>
      </p:sp>
      <p:sp>
        <p:nvSpPr>
          <p:cNvPr id="3" name="Content Placeholder 2">
            <a:extLst>
              <a:ext uri="{FF2B5EF4-FFF2-40B4-BE49-F238E27FC236}">
                <a16:creationId xmlns:a16="http://schemas.microsoft.com/office/drawing/2014/main" id="{D76589BF-894E-4C9A-873F-54EF078821BA}"/>
              </a:ext>
            </a:extLst>
          </p:cNvPr>
          <p:cNvSpPr>
            <a:spLocks noGrp="1"/>
          </p:cNvSpPr>
          <p:nvPr>
            <p:ph idx="1"/>
          </p:nvPr>
        </p:nvSpPr>
        <p:spPr>
          <a:xfrm>
            <a:off x="1218040" y="2146570"/>
            <a:ext cx="5118965" cy="3754499"/>
          </a:xfrm>
        </p:spPr>
        <p:txBody>
          <a:bodyPr vert="horz" lIns="91440" tIns="45720" rIns="91440" bIns="45720" rtlCol="0">
            <a:normAutofit/>
          </a:bodyPr>
          <a:lstStyle/>
          <a:p>
            <a:r>
              <a:rPr lang="en-US">
                <a:ea typeface="+mj-lt"/>
                <a:cs typeface="+mj-lt"/>
              </a:rPr>
              <a:t>Consistent with the several needs, the scope of long range weather prediction has extended over a wide spectrum ranging from 5 days to periods of the length of months, seasons or more. ... Much of the work done in long-range forecasting of weather by climatic cycles is based on the expected influences of the major planets.</a:t>
            </a:r>
            <a:endParaRPr lang="en-US"/>
          </a:p>
        </p:txBody>
      </p:sp>
      <p:pic>
        <p:nvPicPr>
          <p:cNvPr id="5" name="Picture 4" descr="Tall office building looking up">
            <a:extLst>
              <a:ext uri="{FF2B5EF4-FFF2-40B4-BE49-F238E27FC236}">
                <a16:creationId xmlns:a16="http://schemas.microsoft.com/office/drawing/2014/main" id="{19FA241E-168B-4AAD-89E0-B26585637C14}"/>
              </a:ext>
            </a:extLst>
          </p:cNvPr>
          <p:cNvPicPr>
            <a:picLocks noChangeAspect="1"/>
          </p:cNvPicPr>
          <p:nvPr/>
        </p:nvPicPr>
        <p:blipFill rotWithShape="1">
          <a:blip r:embed="rId2"/>
          <a:srcRect l="25808" r="28549" b="4"/>
          <a:stretch/>
        </p:blipFill>
        <p:spPr>
          <a:xfrm>
            <a:off x="7467600" y="10"/>
            <a:ext cx="4724400" cy="6857988"/>
          </a:xfrm>
          <a:prstGeom prst="rect">
            <a:avLst/>
          </a:prstGeom>
        </p:spPr>
      </p:pic>
    </p:spTree>
    <p:extLst>
      <p:ext uri="{BB962C8B-B14F-4D97-AF65-F5344CB8AC3E}">
        <p14:creationId xmlns:p14="http://schemas.microsoft.com/office/powerpoint/2010/main" val="3654918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2F722-7799-4052-9C28-BFD22C9FC26E}"/>
              </a:ext>
            </a:extLst>
          </p:cNvPr>
          <p:cNvSpPr>
            <a:spLocks noGrp="1"/>
          </p:cNvSpPr>
          <p:nvPr>
            <p:ph type="title"/>
          </p:nvPr>
        </p:nvSpPr>
        <p:spPr>
          <a:xfrm>
            <a:off x="685800" y="1371600"/>
            <a:ext cx="2742028" cy="4114800"/>
          </a:xfrm>
        </p:spPr>
        <p:txBody>
          <a:bodyPr anchor="ctr">
            <a:normAutofit/>
          </a:bodyPr>
          <a:lstStyle/>
          <a:p>
            <a:pPr algn="ctr"/>
            <a:r>
              <a:rPr lang="en-US">
                <a:solidFill>
                  <a:schemeClr val="bg2"/>
                </a:solidFill>
              </a:rPr>
              <a:t>PURPOSE</a:t>
            </a: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29DE32-E57E-404E-B62C-CA1493299E4D}"/>
              </a:ext>
            </a:extLst>
          </p:cNvPr>
          <p:cNvSpPr>
            <a:spLocks noGrp="1"/>
          </p:cNvSpPr>
          <p:nvPr>
            <p:ph idx="1"/>
          </p:nvPr>
        </p:nvSpPr>
        <p:spPr>
          <a:xfrm>
            <a:off x="5310963" y="1270591"/>
            <a:ext cx="5631357" cy="4364666"/>
          </a:xfrm>
        </p:spPr>
        <p:txBody>
          <a:bodyPr vert="horz" lIns="91440" tIns="45720" rIns="91440" bIns="45720" rtlCol="0" anchor="ctr">
            <a:normAutofit/>
          </a:bodyPr>
          <a:lstStyle/>
          <a:p>
            <a:pPr>
              <a:lnSpc>
                <a:spcPct val="90000"/>
              </a:lnSpc>
            </a:pPr>
            <a:r>
              <a:rPr lang="en-US" sz="2000" b="1">
                <a:ea typeface="+mj-lt"/>
                <a:cs typeface="+mj-lt"/>
              </a:rPr>
              <a:t>1. Helps people prepare for how to dress (i.e. warm weather, cold weather, windy weather, rainy weather)</a:t>
            </a:r>
            <a:br>
              <a:rPr lang="en-US" sz="2000" b="1">
                <a:ea typeface="+mj-lt"/>
                <a:cs typeface="+mj-lt"/>
              </a:rPr>
            </a:br>
            <a:r>
              <a:rPr lang="en-US" sz="2000" b="1">
                <a:ea typeface="+mj-lt"/>
                <a:cs typeface="+mj-lt"/>
              </a:rPr>
              <a:t>2. Helps businesses and people plan for power production and how much power to use (i.e. power companies, where to set thermostat)</a:t>
            </a:r>
            <a:br>
              <a:rPr lang="en-US" sz="2000" b="1">
                <a:ea typeface="+mj-lt"/>
                <a:cs typeface="+mj-lt"/>
              </a:rPr>
            </a:br>
            <a:r>
              <a:rPr lang="en-US" sz="2000" b="1">
                <a:ea typeface="+mj-lt"/>
                <a:cs typeface="+mj-lt"/>
              </a:rPr>
              <a:t>3. Helps people prepare if they need to take extra gear to prepare for the weather (i.e. umbrella, rain coat, sun screen)</a:t>
            </a:r>
            <a:br>
              <a:rPr lang="en-US" sz="2000" b="1">
                <a:ea typeface="+mj-lt"/>
                <a:cs typeface="+mj-lt"/>
              </a:rPr>
            </a:br>
            <a:r>
              <a:rPr lang="en-US" sz="2000" b="1">
                <a:ea typeface="+mj-lt"/>
                <a:cs typeface="+mj-lt"/>
              </a:rPr>
              <a:t>4. Helps people plan outdoor activities (i.e. to see if rain/storms/cold weather will impact outdoor event)</a:t>
            </a:r>
            <a:br>
              <a:rPr lang="en-US" sz="2000" b="1">
                <a:ea typeface="+mj-lt"/>
                <a:cs typeface="+mj-lt"/>
              </a:rPr>
            </a:br>
            <a:r>
              <a:rPr lang="en-US" sz="2000" b="1">
                <a:ea typeface="+mj-lt"/>
                <a:cs typeface="+mj-lt"/>
              </a:rPr>
              <a:t>5. Helps curious people to know what sort of weather can be expected (i.e. a snow on the way, severe storms)</a:t>
            </a:r>
            <a:endParaRPr lang="en-US" sz="2000"/>
          </a:p>
        </p:txBody>
      </p:sp>
    </p:spTree>
    <p:extLst>
      <p:ext uri="{BB962C8B-B14F-4D97-AF65-F5344CB8AC3E}">
        <p14:creationId xmlns:p14="http://schemas.microsoft.com/office/powerpoint/2010/main" val="225116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83BFA-9CCA-4E23-BDE4-C29DC3282EDF}"/>
              </a:ext>
            </a:extLst>
          </p:cNvPr>
          <p:cNvSpPr>
            <a:spLocks noGrp="1"/>
          </p:cNvSpPr>
          <p:nvPr>
            <p:ph type="title"/>
          </p:nvPr>
        </p:nvSpPr>
        <p:spPr>
          <a:xfrm>
            <a:off x="1050389" y="914881"/>
            <a:ext cx="5212188" cy="964407"/>
          </a:xfrm>
        </p:spPr>
        <p:txBody>
          <a:bodyPr>
            <a:normAutofit/>
          </a:bodyPr>
          <a:lstStyle/>
          <a:p>
            <a:pPr algn="ctr"/>
            <a:r>
              <a:rPr lang="en-US"/>
              <a:t>PROPOSED SYSTEM</a:t>
            </a:r>
          </a:p>
        </p:txBody>
      </p:sp>
      <p:sp>
        <p:nvSpPr>
          <p:cNvPr id="3" name="Content Placeholder 2">
            <a:extLst>
              <a:ext uri="{FF2B5EF4-FFF2-40B4-BE49-F238E27FC236}">
                <a16:creationId xmlns:a16="http://schemas.microsoft.com/office/drawing/2014/main" id="{9DC929FF-A418-4417-B2C2-CBFB0F29C208}"/>
              </a:ext>
            </a:extLst>
          </p:cNvPr>
          <p:cNvSpPr>
            <a:spLocks noGrp="1"/>
          </p:cNvSpPr>
          <p:nvPr>
            <p:ph idx="1"/>
          </p:nvPr>
        </p:nvSpPr>
        <p:spPr>
          <a:xfrm>
            <a:off x="1218040" y="2146570"/>
            <a:ext cx="5118965" cy="3754499"/>
          </a:xfrm>
        </p:spPr>
        <p:txBody>
          <a:bodyPr vert="horz" lIns="91440" tIns="45720" rIns="91440" bIns="45720" rtlCol="0">
            <a:normAutofit/>
          </a:bodyPr>
          <a:lstStyle/>
          <a:p>
            <a:pPr>
              <a:lnSpc>
                <a:spcPct val="90000"/>
              </a:lnSpc>
            </a:pPr>
            <a:r>
              <a:rPr lang="en-US" sz="2200">
                <a:ea typeface="+mj-lt"/>
                <a:cs typeface="+mj-lt"/>
              </a:rPr>
              <a:t>User will enter current temperature; humidity and wind, System will take this parameter and will predict weather from previous data in database. The role of the admin is to add previous weather data in database, so that system will calculate weather based on these data. Weather forecasting system takes parameters such as temperature, humidity, and wind and will forecast weather based on previous record therefore this prediction will prove reliable.</a:t>
            </a:r>
          </a:p>
        </p:txBody>
      </p:sp>
      <p:pic>
        <p:nvPicPr>
          <p:cNvPr id="5" name="Picture 4" descr="Satellite view of Earth">
            <a:extLst>
              <a:ext uri="{FF2B5EF4-FFF2-40B4-BE49-F238E27FC236}">
                <a16:creationId xmlns:a16="http://schemas.microsoft.com/office/drawing/2014/main" id="{14EE0F0A-0751-4A47-BEF5-481598E7F56D}"/>
              </a:ext>
            </a:extLst>
          </p:cNvPr>
          <p:cNvPicPr>
            <a:picLocks noChangeAspect="1"/>
          </p:cNvPicPr>
          <p:nvPr/>
        </p:nvPicPr>
        <p:blipFill rotWithShape="1">
          <a:blip r:embed="rId2"/>
          <a:srcRect l="22702" r="25632"/>
          <a:stretch/>
        </p:blipFill>
        <p:spPr>
          <a:xfrm>
            <a:off x="7467600" y="10"/>
            <a:ext cx="4724400" cy="6857988"/>
          </a:xfrm>
          <a:prstGeom prst="rect">
            <a:avLst/>
          </a:prstGeom>
        </p:spPr>
      </p:pic>
    </p:spTree>
    <p:extLst>
      <p:ext uri="{BB962C8B-B14F-4D97-AF65-F5344CB8AC3E}">
        <p14:creationId xmlns:p14="http://schemas.microsoft.com/office/powerpoint/2010/main" val="1421727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29BD74-DCDA-41E5-9BD4-F8B8D376A8E3}"/>
              </a:ext>
            </a:extLst>
          </p:cNvPr>
          <p:cNvSpPr>
            <a:spLocks noGrp="1"/>
          </p:cNvSpPr>
          <p:nvPr>
            <p:ph type="title"/>
          </p:nvPr>
        </p:nvSpPr>
        <p:spPr>
          <a:xfrm>
            <a:off x="7285978" y="959278"/>
            <a:ext cx="3714872" cy="992512"/>
          </a:xfrm>
        </p:spPr>
        <p:txBody>
          <a:bodyPr>
            <a:normAutofit/>
          </a:bodyPr>
          <a:lstStyle/>
          <a:p>
            <a:pPr algn="ctr"/>
            <a:r>
              <a:rPr lang="en-US" sz="1800" b="1" err="1"/>
              <a:t>Openweathermap</a:t>
            </a:r>
            <a:r>
              <a:rPr lang="en-US" sz="1800" b="1"/>
              <a:t> API</a:t>
            </a:r>
            <a:endParaRPr lang="en-US" sz="1800"/>
          </a:p>
          <a:p>
            <a:pPr algn="ctr"/>
            <a:br>
              <a:rPr lang="en-US" sz="1800"/>
            </a:br>
            <a:endParaRPr lang="en-US" sz="1800"/>
          </a:p>
        </p:txBody>
      </p:sp>
      <p:pic>
        <p:nvPicPr>
          <p:cNvPr id="5" name="Picture 4" descr="Graphs on a display with reflection of office">
            <a:extLst>
              <a:ext uri="{FF2B5EF4-FFF2-40B4-BE49-F238E27FC236}">
                <a16:creationId xmlns:a16="http://schemas.microsoft.com/office/drawing/2014/main" id="{AE75123A-7FAA-4D38-B3C8-E8D27B83443A}"/>
              </a:ext>
            </a:extLst>
          </p:cNvPr>
          <p:cNvPicPr>
            <a:picLocks noChangeAspect="1"/>
          </p:cNvPicPr>
          <p:nvPr/>
        </p:nvPicPr>
        <p:blipFill rotWithShape="1">
          <a:blip r:embed="rId2"/>
          <a:srcRect l="11815" r="28939" b="-3"/>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6FFDA260-F945-4D27-B6EB-B06B0B78D7AA}"/>
              </a:ext>
            </a:extLst>
          </p:cNvPr>
          <p:cNvSpPr>
            <a:spLocks noGrp="1"/>
          </p:cNvSpPr>
          <p:nvPr>
            <p:ph idx="1"/>
          </p:nvPr>
        </p:nvSpPr>
        <p:spPr>
          <a:xfrm>
            <a:off x="7378995" y="2135939"/>
            <a:ext cx="3572540" cy="3546806"/>
          </a:xfrm>
        </p:spPr>
        <p:txBody>
          <a:bodyPr vert="horz" lIns="91440" tIns="45720" rIns="91440" bIns="45720" rtlCol="0">
            <a:normAutofit/>
          </a:bodyPr>
          <a:lstStyle/>
          <a:p>
            <a:r>
              <a:rPr lang="en-US" b="1" dirty="0" err="1">
                <a:ea typeface="+mj-lt"/>
                <a:cs typeface="+mj-lt"/>
              </a:rPr>
              <a:t>openweathermap</a:t>
            </a:r>
            <a:r>
              <a:rPr lang="en-US" b="1" dirty="0">
                <a:ea typeface="+mj-lt"/>
                <a:cs typeface="+mj-lt"/>
              </a:rPr>
              <a:t> </a:t>
            </a:r>
            <a:r>
              <a:rPr lang="en-US" dirty="0">
                <a:ea typeface="+mj-lt"/>
                <a:cs typeface="+mj-lt"/>
              </a:rPr>
              <a:t>is a service that provides weather data, including current weather data, forecasts, and historical data to the developers of web services and mobile applications.</a:t>
            </a:r>
            <a:endParaRPr lang="en-US" dirty="0"/>
          </a:p>
        </p:txBody>
      </p:sp>
    </p:spTree>
    <p:extLst>
      <p:ext uri="{BB962C8B-B14F-4D97-AF65-F5344CB8AC3E}">
        <p14:creationId xmlns:p14="http://schemas.microsoft.com/office/powerpoint/2010/main" val="1730618185"/>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1C2831"/>
      </a:dk2>
      <a:lt2>
        <a:srgbClr val="F1F3F0"/>
      </a:lt2>
      <a:accent1>
        <a:srgbClr val="AD29E7"/>
      </a:accent1>
      <a:accent2>
        <a:srgbClr val="5B2BD8"/>
      </a:accent2>
      <a:accent3>
        <a:srgbClr val="2943E7"/>
      </a:accent3>
      <a:accent4>
        <a:srgbClr val="1780D5"/>
      </a:accent4>
      <a:accent5>
        <a:srgbClr val="23BEC3"/>
      </a:accent5>
      <a:accent6>
        <a:srgbClr val="15C581"/>
      </a:accent6>
      <a:hlink>
        <a:srgbClr val="3996AD"/>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ClassicFrameVTI">
  <a:themeElements>
    <a:clrScheme name="AnalogousFromDarkSeedLeftStep">
      <a:dk1>
        <a:srgbClr val="000000"/>
      </a:dk1>
      <a:lt1>
        <a:srgbClr val="FFFFFF"/>
      </a:lt1>
      <a:dk2>
        <a:srgbClr val="301B2C"/>
      </a:dk2>
      <a:lt2>
        <a:srgbClr val="F0F3F3"/>
      </a:lt2>
      <a:accent1>
        <a:srgbClr val="C34D4D"/>
      </a:accent1>
      <a:accent2>
        <a:srgbClr val="B13B6C"/>
      </a:accent2>
      <a:accent3>
        <a:srgbClr val="C34DAF"/>
      </a:accent3>
      <a:accent4>
        <a:srgbClr val="943BB1"/>
      </a:accent4>
      <a:accent5>
        <a:srgbClr val="744DC3"/>
      </a:accent5>
      <a:accent6>
        <a:srgbClr val="3D46B2"/>
      </a:accent6>
      <a:hlink>
        <a:srgbClr val="7F3FBF"/>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GradientRiseVTI</vt:lpstr>
      <vt:lpstr>ClassicFrameVTI</vt:lpstr>
      <vt:lpstr>Weather Forecasting USING python</vt:lpstr>
      <vt:lpstr>Sachin Kumar giri</vt:lpstr>
      <vt:lpstr>Agenda</vt:lpstr>
      <vt:lpstr>INTRODUCTION</vt:lpstr>
      <vt:lpstr>PROBLEM DEFINATION</vt:lpstr>
      <vt:lpstr>SCOPE</vt:lpstr>
      <vt:lpstr>PURPOSE</vt:lpstr>
      <vt:lpstr>PROPOSED SYSTEM</vt:lpstr>
      <vt:lpstr>Openweathermap API  </vt:lpstr>
      <vt:lpstr>PLATFORM &amp; REQUIREMENT</vt:lpstr>
      <vt:lpstr>MODULE DESRIPTION</vt:lpstr>
      <vt:lpstr>Design and implement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10</cp:revision>
  <dcterms:created xsi:type="dcterms:W3CDTF">2021-05-17T14:25:19Z</dcterms:created>
  <dcterms:modified xsi:type="dcterms:W3CDTF">2021-05-20T14:04:54Z</dcterms:modified>
</cp:coreProperties>
</file>